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6"/>
  </p:notesMasterIdLst>
  <p:sldIdLst>
    <p:sldId id="286" r:id="rId2"/>
    <p:sldId id="282" r:id="rId3"/>
    <p:sldId id="288" r:id="rId4"/>
    <p:sldId id="287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8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3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4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kunst.com/highcharter/highmap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code.highcharts.com/mapdat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Пространственный анализ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96" y="3463258"/>
            <a:ext cx="7759804" cy="315625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11017" y="1061407"/>
            <a:ext cx="8483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Отличительные особенности</a:t>
            </a:r>
          </a:p>
          <a:p>
            <a:pPr marL="342900" indent="-342900">
              <a:buAutoNum type="arabicPeriod"/>
            </a:pPr>
            <a:r>
              <a:rPr lang="ru-RU" dirty="0"/>
              <a:t>Генерация исследуемых объектов</a:t>
            </a:r>
          </a:p>
          <a:p>
            <a:pPr marL="342900" indent="-342900">
              <a:buAutoNum type="arabicPeriod"/>
            </a:pPr>
            <a:r>
              <a:rPr lang="ru-RU" dirty="0"/>
              <a:t>Области применения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Построение карты не является самоцелью!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8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Растровые карты и расстояния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11017" y="1061407"/>
            <a:ext cx="66640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Чтение картинки</a:t>
            </a:r>
          </a:p>
          <a:p>
            <a:r>
              <a:rPr lang="en-US" dirty="0"/>
              <a:t>image &lt;- </a:t>
            </a:r>
            <a:r>
              <a:rPr lang="en-US" dirty="0" err="1"/>
              <a:t>readJPEG</a:t>
            </a:r>
            <a:r>
              <a:rPr lang="en-US" dirty="0"/>
              <a:t>("France.jpg")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Вывод картинки</a:t>
            </a:r>
          </a:p>
          <a:p>
            <a:r>
              <a:rPr lang="en-US" dirty="0"/>
              <a:t>plot(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 err="1"/>
              <a:t>rasterImage</a:t>
            </a:r>
            <a:r>
              <a:rPr lang="en-US" dirty="0"/>
              <a:t>(image, pars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  <a:p>
            <a:r>
              <a:rPr lang="ru-RU" dirty="0"/>
              <a:t>Установка вектора координат</a:t>
            </a:r>
          </a:p>
          <a:p>
            <a:r>
              <a:rPr lang="en-US" dirty="0"/>
              <a:t>locator()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Расстояния между точками </a:t>
            </a:r>
          </a:p>
          <a:p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956" y="1061407"/>
            <a:ext cx="3810196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9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Подложки </a:t>
            </a:r>
            <a:r>
              <a:rPr lang="ru-RU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геообъектов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, расстояния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11017" y="1061407"/>
            <a:ext cx="66640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Чтение объекта (источник </a:t>
            </a:r>
            <a:r>
              <a:rPr lang="en-US" dirty="0"/>
              <a:t>https://gadm.org/download_country.html</a:t>
            </a:r>
            <a:r>
              <a:rPr lang="ru-RU" dirty="0"/>
              <a:t>):</a:t>
            </a:r>
          </a:p>
          <a:p>
            <a:r>
              <a:rPr lang="en-US" dirty="0" err="1"/>
              <a:t>gadm</a:t>
            </a:r>
            <a:r>
              <a:rPr lang="en-US" dirty="0"/>
              <a:t>&lt;-</a:t>
            </a:r>
            <a:r>
              <a:rPr lang="en-US" dirty="0" err="1"/>
              <a:t>readRDS</a:t>
            </a:r>
            <a:r>
              <a:rPr lang="en-US" dirty="0"/>
              <a:t>("FRA_adm0.rds")</a:t>
            </a:r>
            <a:endParaRPr lang="ru-RU" dirty="0"/>
          </a:p>
          <a:p>
            <a:r>
              <a:rPr lang="en-US" dirty="0" err="1"/>
              <a:t>france</a:t>
            </a:r>
            <a:r>
              <a:rPr lang="en-US" dirty="0"/>
              <a:t> &lt;- fortify(</a:t>
            </a:r>
            <a:r>
              <a:rPr lang="en-US" dirty="0" err="1"/>
              <a:t>gadm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Вывод картинки</a:t>
            </a:r>
          </a:p>
          <a:p>
            <a:r>
              <a:rPr lang="en-US" dirty="0" err="1"/>
              <a:t>ggplot</a:t>
            </a:r>
            <a:r>
              <a:rPr lang="en-US" dirty="0"/>
              <a:t>() + </a:t>
            </a:r>
            <a:r>
              <a:rPr lang="en-US" dirty="0" err="1"/>
              <a:t>geom_map</a:t>
            </a:r>
            <a:r>
              <a:rPr lang="ru-RU" dirty="0"/>
              <a:t>()</a:t>
            </a:r>
          </a:p>
          <a:p>
            <a:r>
              <a:rPr lang="ru-RU" dirty="0"/>
              <a:t>Или</a:t>
            </a:r>
            <a:r>
              <a:rPr lang="en-US" dirty="0"/>
              <a:t> library(</a:t>
            </a:r>
            <a:r>
              <a:rPr lang="en-US" dirty="0" err="1"/>
              <a:t>highcharter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 err="1"/>
              <a:t>hcmap</a:t>
            </a:r>
            <a:r>
              <a:rPr lang="en-US" dirty="0"/>
              <a:t>()</a:t>
            </a:r>
          </a:p>
          <a:p>
            <a:r>
              <a:rPr lang="en-US" dirty="0">
                <a:hlinkClick r:id="rId3"/>
              </a:rPr>
              <a:t>http://jkunst.com/highcharter/highmaps.html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https://code.highcharts.com/mapdata/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Расстояния между точками </a:t>
            </a:r>
          </a:p>
          <a:p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err="1"/>
              <a:t>geosphere',dep</a:t>
            </a:r>
            <a:r>
              <a:rPr lang="en-US" dirty="0"/>
              <a:t>=T)</a:t>
            </a:r>
          </a:p>
          <a:p>
            <a:r>
              <a:rPr lang="en-US" dirty="0"/>
              <a:t>library(geosphere)</a:t>
            </a:r>
          </a:p>
          <a:p>
            <a:r>
              <a:rPr lang="en-US" dirty="0"/>
              <a:t># its in meters</a:t>
            </a:r>
          </a:p>
          <a:p>
            <a:r>
              <a:rPr lang="en-US" dirty="0" err="1"/>
              <a:t>distHaversine</a:t>
            </a:r>
            <a:r>
              <a:rPr lang="en-US" dirty="0"/>
              <a:t>(c(0, 45.0), c(-2, 47.2)) </a:t>
            </a:r>
          </a:p>
          <a:p>
            <a:endParaRPr lang="en-US" dirty="0"/>
          </a:p>
          <a:p>
            <a:r>
              <a:rPr lang="en-US" dirty="0" err="1"/>
              <a:t>distVincentyEllipsoid</a:t>
            </a:r>
            <a:r>
              <a:rPr lang="en-US" dirty="0"/>
              <a:t>(c(0, 45.0), c(-2, 47.2)) </a:t>
            </a:r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839" y="1122801"/>
            <a:ext cx="3858487" cy="508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8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214023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Подгрузить карту Украины </a:t>
            </a:r>
            <a:r>
              <a:rPr lang="en-US" sz="2400" dirty="0"/>
              <a:t>Ukraine.jpg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Разместить пузырьки на любых 5 городах, которые соответствуют их населению (найти статистику в интернете)</a:t>
            </a:r>
          </a:p>
          <a:p>
            <a:pPr marL="457200" indent="-457200">
              <a:buAutoNum type="arabicPeriod"/>
            </a:pPr>
            <a:r>
              <a:rPr lang="ru-RU" sz="2400" dirty="0"/>
              <a:t>Найти наибольшее расстояние между городами в пикселях.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506" y="264915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40030" y="3421049"/>
            <a:ext cx="86498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Подгрузить подложку Украины 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Отметить точками Киев, Львов, Одессу и Харьков.</a:t>
            </a:r>
          </a:p>
          <a:p>
            <a:pPr marL="457200" indent="-457200">
              <a:buAutoNum type="arabicPeriod"/>
            </a:pPr>
            <a:r>
              <a:rPr lang="ru-RU" sz="2400" dirty="0"/>
              <a:t>Найти расстояния в км между городами по двум методам.</a:t>
            </a:r>
          </a:p>
          <a:p>
            <a:pPr marL="457200" indent="-457200">
              <a:buAutoNum type="arabicPeriod"/>
            </a:pPr>
            <a:r>
              <a:rPr lang="ru-RU" sz="2400" dirty="0"/>
              <a:t>Нарисовать линию, которая соединяет Львов и Харьков.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карту, где размещена информация с среднемесячной заработной платой, отображаемой пузырьками в областных центрах.  </a:t>
            </a:r>
          </a:p>
        </p:txBody>
      </p:sp>
    </p:spTree>
    <p:extLst>
      <p:ext uri="{BB962C8B-B14F-4D97-AF65-F5344CB8AC3E}">
        <p14:creationId xmlns:p14="http://schemas.microsoft.com/office/powerpoint/2010/main" val="219808396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8168</TotalTime>
  <Words>265</Words>
  <Application>Microsoft Macintosh PowerPoint</Application>
  <PresentationFormat>Экран (4:3)</PresentationFormat>
  <Paragraphs>58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76</cp:revision>
  <dcterms:created xsi:type="dcterms:W3CDTF">2017-11-07T18:16:56Z</dcterms:created>
  <dcterms:modified xsi:type="dcterms:W3CDTF">2019-10-27T18:34:53Z</dcterms:modified>
</cp:coreProperties>
</file>