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292" r:id="rId2"/>
    <p:sldId id="297" r:id="rId3"/>
    <p:sldId id="308" r:id="rId4"/>
    <p:sldId id="30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6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4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Деревья решений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Используются для задач классификации и регрессии. </a:t>
            </a:r>
          </a:p>
          <a:p>
            <a:endParaRPr lang="ru-RU" sz="2400" dirty="0"/>
          </a:p>
          <a:p>
            <a:r>
              <a:rPr lang="ru-RU" sz="2400" dirty="0"/>
              <a:t>Типы алгоритмов: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Одиночное дерево </a:t>
            </a:r>
            <a:endParaRPr lang="en-US" sz="2400" dirty="0"/>
          </a:p>
          <a:p>
            <a:r>
              <a:rPr lang="ru-RU" sz="2400" dirty="0"/>
              <a:t>(возможно с настройкой </a:t>
            </a:r>
            <a:endParaRPr lang="en-US" sz="2400" dirty="0"/>
          </a:p>
          <a:p>
            <a:r>
              <a:rPr lang="ru-RU" sz="2400" dirty="0"/>
              <a:t>параметров);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Ансамбль деревьев;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Random forest.</a:t>
            </a:r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Критерии деления: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С предметной точки зрения;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Увеличивая коэффициент </a:t>
            </a:r>
            <a:r>
              <a:rPr lang="en-US" sz="2400" dirty="0"/>
              <a:t>GINI;</a:t>
            </a:r>
            <a:endParaRPr lang="ru-RU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Уменьшая дисперсию групп.</a:t>
            </a:r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CFEC1E-7E2C-904C-9EF1-AE47B4F2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07" y="1571253"/>
            <a:ext cx="4991295" cy="37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5628" y="1011691"/>
            <a:ext cx="7752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1. </a:t>
            </a:r>
            <a:r>
              <a:rPr lang="uk-UA" sz="2400" dirty="0" err="1"/>
              <a:t>Спрогнозировать</a:t>
            </a:r>
            <a:r>
              <a:rPr lang="uk-UA" sz="2400" dirty="0"/>
              <a:t> </a:t>
            </a:r>
            <a:r>
              <a:rPr lang="uk-UA" sz="2400" dirty="0" err="1"/>
              <a:t>цены</a:t>
            </a:r>
            <a:r>
              <a:rPr lang="uk-UA" sz="2400" dirty="0"/>
              <a:t> квартир </a:t>
            </a:r>
            <a:r>
              <a:rPr lang="en" sz="2400" dirty="0">
                <a:hlinkClick r:id="rId3"/>
              </a:rPr>
              <a:t>https://www.kaggle.com/c/house-prices-advanced-regression-techniques/data</a:t>
            </a:r>
            <a:r>
              <a:rPr lang="ru-RU" sz="2400" dirty="0"/>
              <a:t> 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нейронную сеть;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деревья решений;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Сравнить качество моделей. </a:t>
            </a:r>
          </a:p>
          <a:p>
            <a:endParaRPr lang="uk-UA" sz="2400" dirty="0"/>
          </a:p>
          <a:p>
            <a:r>
              <a:rPr lang="uk-UA" sz="2400" dirty="0"/>
              <a:t> 2.  </a:t>
            </a:r>
            <a:r>
              <a:rPr lang="ru-RU" sz="2400" dirty="0"/>
              <a:t>Для данных по </a:t>
            </a:r>
            <a:r>
              <a:rPr lang="ru-RU" sz="2400" dirty="0" err="1"/>
              <a:t>титанику</a:t>
            </a:r>
            <a:r>
              <a:rPr lang="ru-RU" sz="2400" dirty="0"/>
              <a:t> </a:t>
            </a:r>
            <a:r>
              <a:rPr lang="en" sz="2400" dirty="0"/>
              <a:t>Day</a:t>
            </a:r>
            <a:r>
              <a:rPr lang="ru-RU" sz="2400" dirty="0"/>
              <a:t>6</a:t>
            </a:r>
            <a:r>
              <a:rPr lang="en" sz="2400" dirty="0"/>
              <a:t>-</a:t>
            </a:r>
            <a:r>
              <a:rPr lang="en" sz="2400" dirty="0" err="1"/>
              <a:t>titanic.csv</a:t>
            </a:r>
            <a:r>
              <a:rPr lang="ru-RU" sz="2400" dirty="0"/>
              <a:t> построить модель, в которой можно определить, выживет ли пассажир, заполнив остальные параметры. Использовать несколько видов деревьев решений. Сравнить результаты.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Факторный анализ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Выделение характеристик, которые максимально описывают наблюдения. </a:t>
            </a:r>
          </a:p>
          <a:p>
            <a:r>
              <a:rPr lang="ru-RU" sz="2400" b="1" dirty="0">
                <a:sym typeface="Wingdings" panose="05000000000000000000" pitchFamily="2" charset="2"/>
              </a:rPr>
              <a:t>Методы: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ym typeface="Wingdings" panose="05000000000000000000" pitchFamily="2" charset="2"/>
              </a:rPr>
              <a:t>PCA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Метод главных осей</a:t>
            </a:r>
          </a:p>
          <a:p>
            <a:pPr marL="342900" indent="-342900">
              <a:buFontTx/>
              <a:buChar char="-"/>
            </a:pPr>
            <a:r>
              <a:rPr lang="en" sz="2400" dirty="0">
                <a:sym typeface="Wingdings" panose="05000000000000000000" pitchFamily="2" charset="2"/>
              </a:rPr>
              <a:t>Maximum-likelihood factor </a:t>
            </a:r>
          </a:p>
          <a:p>
            <a:r>
              <a:rPr lang="en" sz="2400" dirty="0">
                <a:sym typeface="Wingdings" panose="05000000000000000000" pitchFamily="2" charset="2"/>
              </a:rPr>
              <a:t>analysis</a:t>
            </a:r>
            <a:endParaRPr lang="ru-RU" sz="2400" dirty="0">
              <a:sym typeface="Wingdings" panose="05000000000000000000" pitchFamily="2" charset="2"/>
            </a:endParaRPr>
          </a:p>
          <a:p>
            <a:r>
              <a:rPr lang="ru-RU" sz="2400" b="1" dirty="0">
                <a:sym typeface="Wingdings" panose="05000000000000000000" pitchFamily="2" charset="2"/>
              </a:rPr>
              <a:t>Проблемы: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Количества факторов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Проблема общности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Проблема интерпретации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ru-RU" sz="2400" b="1" dirty="0">
                <a:sym typeface="Wingdings" panose="05000000000000000000" pitchFamily="2" charset="2"/>
              </a:rPr>
              <a:t>Функции в </a:t>
            </a:r>
            <a:r>
              <a:rPr lang="en-US" sz="2400" b="1" dirty="0">
                <a:sym typeface="Wingdings" panose="05000000000000000000" pitchFamily="2" charset="2"/>
              </a:rPr>
              <a:t>R:</a:t>
            </a:r>
            <a:endParaRPr lang="ru-RU" sz="2400" b="1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princomp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factanal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51E023-9BE4-B64A-B571-0F65BA0A4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70" y="1557156"/>
            <a:ext cx="4178321" cy="17216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F2A709-2E27-B045-A3FD-67D48D855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26" y="3285671"/>
            <a:ext cx="3661675" cy="34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8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файл </a:t>
            </a:r>
            <a:r>
              <a:rPr lang="en-US" sz="2400" dirty="0"/>
              <a:t>Day11-pca.csv</a:t>
            </a:r>
            <a:r>
              <a:rPr lang="ru-RU" sz="2400" dirty="0"/>
              <a:t>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Изучить данные, исправить ошибки заполнить пропуски.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Проверить параметры на нормальность закона распределения и статистическую значимость. Для самого близкого к нормальному закону параметра построить диаграмму рассеивания.</a:t>
            </a:r>
          </a:p>
          <a:p>
            <a:pPr marL="457200" indent="-457200">
              <a:buAutoNum type="arabicPeriod"/>
            </a:pPr>
            <a:r>
              <a:rPr lang="ru-RU" sz="2400" dirty="0"/>
              <a:t>Уменьшить количество параметров, введя факторы (можно ли их интерпретировать). 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стран в новой системе координат. Сравнить с кластеризацией изначального набора данных.</a:t>
            </a:r>
          </a:p>
          <a:p>
            <a:pPr marL="457200" indent="-457200">
              <a:buAutoNum type="arabicPeriod"/>
            </a:pPr>
            <a:r>
              <a:rPr lang="ru-RU" sz="2400" dirty="0"/>
              <a:t>Отобразить страны за 2017 год в плоскости двух главных факторов. 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779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18188</TotalTime>
  <Words>232</Words>
  <Application>Microsoft Macintosh PowerPoint</Application>
  <PresentationFormat>Экран (4:3)</PresentationFormat>
  <Paragraphs>59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104</cp:revision>
  <dcterms:created xsi:type="dcterms:W3CDTF">2017-11-07T18:16:56Z</dcterms:created>
  <dcterms:modified xsi:type="dcterms:W3CDTF">2019-11-10T17:06:52Z</dcterms:modified>
</cp:coreProperties>
</file>