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302" r:id="rId2"/>
    <p:sldId id="304" r:id="rId3"/>
    <p:sldId id="308" r:id="rId4"/>
    <p:sldId id="307" r:id="rId5"/>
    <p:sldId id="30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49" autoAdjust="0"/>
    <p:restoredTop sz="86377"/>
  </p:normalViewPr>
  <p:slideViewPr>
    <p:cSldViewPr snapToGrid="0">
      <p:cViewPr varScale="1">
        <p:scale>
          <a:sx n="122" d="100"/>
          <a:sy n="122" d="100"/>
        </p:scale>
        <p:origin x="55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8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3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RMySQL</a:t>
            </a:r>
            <a:r>
              <a:rPr lang="en-US" sz="2400" dirty="0"/>
              <a:t>)</a:t>
            </a:r>
            <a:r>
              <a:rPr lang="ru-RU" sz="2400" dirty="0"/>
              <a:t>, </a:t>
            </a:r>
            <a:r>
              <a:rPr lang="en-US" sz="2400" dirty="0"/>
              <a:t>library(ODBC) </a:t>
            </a:r>
            <a:r>
              <a:rPr lang="ru-RU" sz="2400" dirty="0"/>
              <a:t>и другие</a:t>
            </a:r>
          </a:p>
          <a:p>
            <a:endParaRPr lang="ru-RU" sz="2400" dirty="0"/>
          </a:p>
          <a:p>
            <a:r>
              <a:rPr lang="ru-RU" sz="2400" dirty="0"/>
              <a:t>Например, </a:t>
            </a:r>
            <a:r>
              <a:rPr lang="en-US" sz="2400" dirty="0" err="1"/>
              <a:t>RMySQL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/>
              <a:t>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n=-1)</a:t>
            </a:r>
            <a:r>
              <a:rPr lang="ru-RU" sz="2400" dirty="0"/>
              <a:t> – </a:t>
            </a:r>
            <a:r>
              <a:rPr lang="uk-UA" sz="2400" dirty="0" err="1"/>
              <a:t>сохранение</a:t>
            </a:r>
            <a:r>
              <a:rPr lang="uk-UA" sz="2400" dirty="0"/>
              <a:t> </a:t>
            </a:r>
            <a:r>
              <a:rPr lang="uk-UA" sz="2400" dirty="0" err="1"/>
              <a:t>как</a:t>
            </a:r>
            <a:r>
              <a:rPr lang="uk-UA" sz="2400" dirty="0"/>
              <a:t> </a:t>
            </a:r>
            <a:r>
              <a:rPr lang="uk-UA" sz="2400" dirty="0" err="1"/>
              <a:t>датафрейм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926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 тестовом примере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uk-UA" sz="2400" dirty="0" err="1"/>
              <a:t>Сколько</a:t>
            </a:r>
            <a:r>
              <a:rPr lang="uk-UA" sz="2400" dirty="0"/>
              <a:t> </a:t>
            </a:r>
            <a:r>
              <a:rPr lang="uk-UA" sz="2400" dirty="0" err="1"/>
              <a:t>денег</a:t>
            </a:r>
            <a:r>
              <a:rPr lang="uk-UA" sz="2400" dirty="0"/>
              <a:t> </a:t>
            </a:r>
            <a:r>
              <a:rPr lang="uk-UA" sz="2400" dirty="0" err="1"/>
              <a:t>потратил</a:t>
            </a:r>
            <a:r>
              <a:rPr lang="uk-UA" sz="2400" dirty="0"/>
              <a:t> </a:t>
            </a:r>
            <a:r>
              <a:rPr lang="uk-UA" sz="2400" dirty="0" err="1"/>
              <a:t>каждый</a:t>
            </a:r>
            <a:r>
              <a:rPr lang="uk-UA" sz="2400" dirty="0"/>
              <a:t> </a:t>
            </a:r>
            <a:r>
              <a:rPr lang="uk-UA" sz="2400" dirty="0" err="1"/>
              <a:t>клиент</a:t>
            </a:r>
            <a:r>
              <a:rPr lang="ru-RU" sz="2400" dirty="0"/>
              <a:t>.</a:t>
            </a:r>
          </a:p>
          <a:p>
            <a:pPr marL="342900" indent="-342900">
              <a:buAutoNum type="arabicParenR"/>
            </a:pPr>
            <a:r>
              <a:rPr lang="ru-RU" sz="2400" dirty="0"/>
              <a:t>Какие категории фильмов самые популярные? .</a:t>
            </a:r>
          </a:p>
          <a:p>
            <a:pPr marL="342900" indent="-342900">
              <a:buAutoNum type="arabicParenR"/>
            </a:pPr>
            <a:r>
              <a:rPr lang="uk-UA" sz="2400" dirty="0" err="1"/>
              <a:t>Вывести</a:t>
            </a:r>
            <a:r>
              <a:rPr lang="uk-UA" sz="2400" dirty="0"/>
              <a:t> для </a:t>
            </a:r>
            <a:r>
              <a:rPr lang="uk-UA" sz="2400" dirty="0" err="1"/>
              <a:t>каждого</a:t>
            </a:r>
            <a:r>
              <a:rPr lang="uk-UA" sz="2400" dirty="0"/>
              <a:t> </a:t>
            </a:r>
            <a:r>
              <a:rPr lang="uk-UA" sz="2400" dirty="0" err="1"/>
              <a:t>актера</a:t>
            </a:r>
            <a:r>
              <a:rPr lang="uk-UA" sz="2400" dirty="0"/>
              <a:t> </a:t>
            </a:r>
            <a:r>
              <a:rPr lang="uk-UA" sz="2400" dirty="0" err="1"/>
              <a:t>наибольший</a:t>
            </a:r>
            <a:r>
              <a:rPr lang="uk-UA" sz="2400" dirty="0"/>
              <a:t> рейтинг </a:t>
            </a:r>
            <a:r>
              <a:rPr lang="uk-UA" sz="2400" dirty="0" err="1"/>
              <a:t>фильма</a:t>
            </a:r>
            <a:r>
              <a:rPr lang="uk-UA" sz="2400" dirty="0"/>
              <a:t>, в </a:t>
            </a:r>
            <a:r>
              <a:rPr lang="uk-UA" sz="2400" dirty="0" err="1"/>
              <a:t>котором</a:t>
            </a:r>
            <a:r>
              <a:rPr lang="uk-UA" sz="2400" dirty="0"/>
              <a:t> он </a:t>
            </a:r>
            <a:r>
              <a:rPr lang="uk-UA" sz="2400" dirty="0" err="1"/>
              <a:t>снимался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/>
              <a:t>Проверить гипотезу о том, что средний рейтинг взятых фильмов больше у тех людей, которые чаще берут </a:t>
            </a:r>
            <a:r>
              <a:rPr lang="ru-RU" sz="2400"/>
              <a:t>фильмы напрокат.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2862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25741</TotalTime>
  <Words>165</Words>
  <Application>Microsoft Macintosh PowerPoint</Application>
  <PresentationFormat>Экран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 Mono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125</cp:revision>
  <dcterms:created xsi:type="dcterms:W3CDTF">2017-11-07T18:16:56Z</dcterms:created>
  <dcterms:modified xsi:type="dcterms:W3CDTF">2020-05-17T14:37:41Z</dcterms:modified>
</cp:coreProperties>
</file>