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94" r:id="rId2"/>
    <p:sldId id="295" r:id="rId3"/>
    <p:sldId id="296" r:id="rId4"/>
    <p:sldId id="300" r:id="rId5"/>
    <p:sldId id="297" r:id="rId6"/>
    <p:sldId id="30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377"/>
  </p:normalViewPr>
  <p:slideViewPr>
    <p:cSldViewPr snapToGrid="0">
      <p:cViewPr varScale="1">
        <p:scale>
          <a:sx n="122" d="100"/>
          <a:sy n="122" d="100"/>
        </p:scale>
        <p:origin x="10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4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6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5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achine-learning-server/r-reference/revoscaler/revoscal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machine-learning-server/r-reference/revoscaler/revoscaler-compared-to-base-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ecide-soluciones/air-quality-madri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Big Data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469" y="996266"/>
            <a:ext cx="77529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Data &gt;&gt;&gt; RAM</a:t>
            </a:r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big Data 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2" y="1011691"/>
            <a:ext cx="6593747" cy="57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7169" r="1376" b="5094"/>
          <a:stretch/>
        </p:blipFill>
        <p:spPr>
          <a:xfrm>
            <a:off x="125835" y="2030137"/>
            <a:ext cx="9018165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Архитектура кластера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810" t="37559" r="1776" b="244"/>
          <a:stretch/>
        </p:blipFill>
        <p:spPr>
          <a:xfrm>
            <a:off x="231641" y="1644243"/>
            <a:ext cx="8724552" cy="42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поставщики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469" y="996266"/>
            <a:ext cx="8473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Cloudera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Hortonworks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Существуют так же облачные решения, например, от </a:t>
            </a:r>
            <a:endParaRPr lang="en-US" sz="2400" dirty="0"/>
          </a:p>
          <a:p>
            <a:r>
              <a:rPr lang="en-US" sz="2400" b="1" dirty="0"/>
              <a:t>Microsoft Azure </a:t>
            </a:r>
            <a:r>
              <a:rPr lang="en-US" sz="2400" dirty="0"/>
              <a:t>– </a:t>
            </a:r>
            <a:r>
              <a:rPr lang="ru-RU" sz="2400" dirty="0"/>
              <a:t>преимущество в необходимости минимальных знаний</a:t>
            </a:r>
            <a:r>
              <a:rPr lang="ru-RU" sz="2400" b="1" dirty="0"/>
              <a:t>  </a:t>
            </a:r>
            <a:endParaRPr lang="en-US" sz="2400" b="1" dirty="0"/>
          </a:p>
          <a:p>
            <a:endParaRPr lang="en-US" sz="2400" dirty="0"/>
          </a:p>
          <a:p>
            <a:endParaRPr lang="en-US" dirty="0"/>
          </a:p>
          <a:p>
            <a:r>
              <a:rPr lang="en-US" b="1" dirty="0"/>
              <a:t>R server</a:t>
            </a:r>
            <a:endParaRPr lang="ru-RU" b="1" dirty="0"/>
          </a:p>
        </p:txBody>
      </p:sp>
      <p:pic>
        <p:nvPicPr>
          <p:cNvPr id="2050" name="Picture 2" descr="ÐÐ°ÑÑÐ¸Ð½ÐºÐ¸ Ð¿Ð¾ Ð·Ð°Ð¿ÑÐ¾ÑÑ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61" y="1079674"/>
            <a:ext cx="3392968" cy="25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2469" y="605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https://my.visualstudio.com/Downloads?q=r%20server&amp;pgroup=</a:t>
            </a:r>
          </a:p>
        </p:txBody>
      </p:sp>
    </p:spTree>
    <p:extLst>
      <p:ext uri="{BB962C8B-B14F-4D97-AF65-F5344CB8AC3E}">
        <p14:creationId xmlns:p14="http://schemas.microsoft.com/office/powerpoint/2010/main" val="282207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Microsoft Azure</a:t>
            </a:r>
          </a:p>
          <a:p>
            <a:r>
              <a:rPr lang="en-US" sz="2400" dirty="0"/>
              <a:t>1) </a:t>
            </a:r>
            <a:r>
              <a:rPr lang="ru-RU" sz="2400" dirty="0"/>
              <a:t>Выполнить задание мануала</a:t>
            </a:r>
            <a:endParaRPr lang="en-US" sz="2400" dirty="0"/>
          </a:p>
          <a:p>
            <a:r>
              <a:rPr lang="en-US" sz="2400" dirty="0"/>
              <a:t>https://docs.microsoft.com/uk-UA/azure/hdinsight/r-server/r-server-get-started?toc=%2Fuk-UA%2Fazure%2Fmachine-learning%2Fteam-data-science-process%2Ftoc.json&amp;bc=%2Fuk-UA%2Fazure%2Fbread%2Ftoc.json</a:t>
            </a:r>
            <a:endParaRPr lang="ru-RU" sz="2400" dirty="0"/>
          </a:p>
          <a:p>
            <a:r>
              <a:rPr lang="en-US" sz="2400" dirty="0"/>
              <a:t>2) </a:t>
            </a:r>
            <a:r>
              <a:rPr lang="ru-RU" sz="2400" dirty="0"/>
              <a:t>Посчитать среднюю задержку</a:t>
            </a:r>
            <a:r>
              <a:rPr lang="en-US" sz="2400" dirty="0"/>
              <a:t> </a:t>
            </a:r>
            <a:r>
              <a:rPr lang="ru-RU" sz="2400" dirty="0"/>
              <a:t>прибытия рейса</a:t>
            </a:r>
          </a:p>
          <a:p>
            <a:r>
              <a:rPr lang="en-US" sz="2400" dirty="0"/>
              <a:t>3</a:t>
            </a:r>
            <a:r>
              <a:rPr lang="ru-RU" sz="2400" dirty="0"/>
              <a:t>) Построить график зависимости дня недели от средней задержки рейса в этот день</a:t>
            </a:r>
            <a:endParaRPr lang="en-US" sz="2400" dirty="0"/>
          </a:p>
          <a:p>
            <a:r>
              <a:rPr lang="en-US" sz="2400" dirty="0"/>
              <a:t>4) </a:t>
            </a:r>
            <a:r>
              <a:rPr lang="ru-RU" sz="2400" dirty="0"/>
              <a:t>Сравнить время построения линейной модели в обычном виде и используя </a:t>
            </a:r>
            <a:r>
              <a:rPr lang="en-US" sz="2400" dirty="0" err="1"/>
              <a:t>RevoscaleR</a:t>
            </a:r>
            <a:endParaRPr lang="en-US" dirty="0"/>
          </a:p>
          <a:p>
            <a:r>
              <a:rPr lang="ru-RU" dirty="0"/>
              <a:t>Помощь: </a:t>
            </a:r>
            <a:r>
              <a:rPr lang="en-US" dirty="0">
                <a:hlinkClick r:id="rId3"/>
              </a:rPr>
              <a:t>https://docs.microsoft.com/en-us/machine-learning-server/r-reference/revoscaler/revoscaler</a:t>
            </a:r>
            <a:endParaRPr lang="en-US" dirty="0"/>
          </a:p>
          <a:p>
            <a:r>
              <a:rPr lang="en" dirty="0">
                <a:hlinkClick r:id="rId4"/>
              </a:rPr>
              <a:t>https://docs.microsoft.com/en-us/machine-learning-server/r-reference/revoscaler/revoscaler-compared-to-base-r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3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https://www.kaggle.com/decide-soluciones/air-quality-madrid/</a:t>
            </a:r>
            <a:endParaRPr lang="en-US" sz="2400" dirty="0"/>
          </a:p>
          <a:p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Поменялось ли поведение количества загрязнителей воздуха? 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подозрительные выбросы загрязнителей?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зависимость между загрязнителями?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Какое расстояние между станциями?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Похоже ли поведение показателей разных станций?  </a:t>
            </a:r>
          </a:p>
          <a:p>
            <a:pPr marL="457200" indent="-457200">
              <a:buAutoNum type="arabicParenR"/>
            </a:pPr>
            <a:r>
              <a:rPr lang="ru-RU" sz="2400" dirty="0"/>
              <a:t> Создать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визуализации набора данных</a:t>
            </a:r>
          </a:p>
          <a:p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225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25726</TotalTime>
  <Words>239</Words>
  <Application>Microsoft Macintosh PowerPoint</Application>
  <PresentationFormat>Экран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126</cp:revision>
  <dcterms:created xsi:type="dcterms:W3CDTF">2017-11-07T18:16:56Z</dcterms:created>
  <dcterms:modified xsi:type="dcterms:W3CDTF">2020-05-17T14:38:09Z</dcterms:modified>
</cp:coreProperties>
</file>