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4"/>
  </p:notesMasterIdLst>
  <p:sldIdLst>
    <p:sldId id="284" r:id="rId2"/>
    <p:sldId id="285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4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3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Нейронные сети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5" y="1030293"/>
            <a:ext cx="41036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neuralnet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  <a:p>
            <a:r>
              <a:rPr lang="ru-RU" dirty="0"/>
              <a:t>Создание нейронной сети</a:t>
            </a:r>
          </a:p>
          <a:p>
            <a:r>
              <a:rPr lang="en-US" dirty="0" err="1"/>
              <a:t>neuralnet</a:t>
            </a:r>
            <a:r>
              <a:rPr lang="en-US" dirty="0"/>
              <a:t>(f, data, hidden = c(1,3,4) …)</a:t>
            </a:r>
          </a:p>
          <a:p>
            <a:endParaRPr lang="en-US" dirty="0"/>
          </a:p>
          <a:p>
            <a:r>
              <a:rPr lang="ru-RU" dirty="0"/>
              <a:t>Вычисление на основе нейронной сети</a:t>
            </a:r>
          </a:p>
          <a:p>
            <a:r>
              <a:rPr lang="en-US" dirty="0"/>
              <a:t>compute</a:t>
            </a:r>
            <a:r>
              <a:rPr lang="ru-RU" dirty="0"/>
              <a:t>(</a:t>
            </a:r>
            <a:r>
              <a:rPr lang="en-US" dirty="0"/>
              <a:t>NN, data)</a:t>
            </a:r>
          </a:p>
          <a:p>
            <a:endParaRPr lang="en-US" dirty="0"/>
          </a:p>
          <a:p>
            <a:r>
              <a:rPr lang="ru-RU" dirty="0"/>
              <a:t>Важные проблемы: </a:t>
            </a:r>
          </a:p>
          <a:p>
            <a:r>
              <a:rPr lang="ru-RU" dirty="0"/>
              <a:t>1) </a:t>
            </a:r>
            <a:r>
              <a:rPr lang="ru-RU" dirty="0" err="1"/>
              <a:t>нерепрезентативность</a:t>
            </a:r>
            <a:r>
              <a:rPr lang="ru-RU" dirty="0"/>
              <a:t> данных;</a:t>
            </a:r>
          </a:p>
          <a:p>
            <a:r>
              <a:rPr lang="ru-RU" dirty="0"/>
              <a:t>2) переобучение.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992" y="2627308"/>
            <a:ext cx="4200579" cy="4200579"/>
          </a:xfrm>
          <a:prstGeom prst="rect">
            <a:avLst/>
          </a:prstGeom>
        </p:spPr>
      </p:pic>
      <p:pic>
        <p:nvPicPr>
          <p:cNvPr id="1026" name="Picture 2" descr="https://habrastorage.org/files/183/319/d16/183319d16b00427392697f0ff93a4799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9" t="-4957" r="-2657" b="28524"/>
          <a:stretch/>
        </p:blipFill>
        <p:spPr bwMode="auto">
          <a:xfrm>
            <a:off x="-63886" y="4573280"/>
            <a:ext cx="4678878" cy="181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4739779" y="1030293"/>
            <a:ext cx="4103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Основные понятия: </a:t>
            </a:r>
          </a:p>
          <a:p>
            <a:r>
              <a:rPr lang="ru-RU" dirty="0"/>
              <a:t>нейрон (входной, выходной, </a:t>
            </a:r>
            <a:r>
              <a:rPr lang="ru-RU" dirty="0" err="1"/>
              <a:t>биас</a:t>
            </a:r>
            <a:r>
              <a:rPr lang="ru-RU" dirty="0"/>
              <a:t>), слой, функция переключения (</a:t>
            </a:r>
            <a:r>
              <a:rPr lang="ru-RU" dirty="0" err="1"/>
              <a:t>сигмоида</a:t>
            </a:r>
            <a:r>
              <a:rPr lang="ru-RU" dirty="0"/>
              <a:t>, арктангенс, линейная), обучающая выборка, тестовая выборка, ошибка.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9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65751" y="888163"/>
            <a:ext cx="8649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Создать нейронную сеть, которая для развитых стран мира по </a:t>
            </a:r>
            <a:r>
              <a:rPr lang="en-US" sz="2400" dirty="0"/>
              <a:t>Energy use (kg of oil equivalent per capita)</a:t>
            </a:r>
            <a:r>
              <a:rPr lang="ru-RU" sz="2400" dirty="0"/>
              <a:t>; </a:t>
            </a:r>
            <a:r>
              <a:rPr lang="en-US" sz="2400" dirty="0"/>
              <a:t>Imports of goods and services (% of GDP)</a:t>
            </a:r>
            <a:r>
              <a:rPr lang="ru-RU" sz="2400" dirty="0"/>
              <a:t>; </a:t>
            </a:r>
            <a:r>
              <a:rPr lang="en-US" sz="2400" dirty="0"/>
              <a:t>Literacy rate, adult total (% of people ages 15 and above)</a:t>
            </a:r>
            <a:r>
              <a:rPr lang="ru-RU" sz="2400" dirty="0"/>
              <a:t> и </a:t>
            </a:r>
            <a:r>
              <a:rPr lang="en-US" sz="2400" dirty="0"/>
              <a:t>Total reserves (includes gold, current US$)</a:t>
            </a:r>
            <a:r>
              <a:rPr lang="ru-RU" sz="2400" dirty="0"/>
              <a:t> пытается определить </a:t>
            </a:r>
            <a:r>
              <a:rPr lang="en-US" sz="2400" dirty="0"/>
              <a:t>Life expectancy at birth, total (years)</a:t>
            </a:r>
            <a:r>
              <a:rPr lang="ru-RU" sz="2400" dirty="0"/>
              <a:t>, для этого нужно:</a:t>
            </a:r>
          </a:p>
          <a:p>
            <a:pPr marL="457200" indent="-457200">
              <a:buAutoNum type="arabicParenR"/>
            </a:pPr>
            <a:r>
              <a:rPr lang="ru-RU" sz="2400" dirty="0"/>
              <a:t>загрузить данные из </a:t>
            </a:r>
            <a:r>
              <a:rPr lang="en-US" sz="2400" dirty="0"/>
              <a:t>World Bank</a:t>
            </a:r>
            <a:r>
              <a:rPr lang="ru-RU" sz="2400" dirty="0"/>
              <a:t>;</a:t>
            </a:r>
          </a:p>
          <a:p>
            <a:pPr marL="457200" indent="-457200">
              <a:buAutoNum type="arabicParenR"/>
            </a:pPr>
            <a:r>
              <a:rPr lang="ru-RU" sz="2400" dirty="0"/>
              <a:t>изучить данные, заполнить пропуски;</a:t>
            </a:r>
          </a:p>
          <a:p>
            <a:pPr marL="457200" indent="-457200">
              <a:buAutoNum type="arabicParenR"/>
            </a:pPr>
            <a:r>
              <a:rPr lang="ru-RU" sz="2400" dirty="0"/>
              <a:t>подобрать оптимальное количество слоев и нейронов сети;</a:t>
            </a:r>
          </a:p>
          <a:p>
            <a:pPr marL="457200" indent="-457200">
              <a:buAutoNum type="arabicParenR"/>
            </a:pPr>
            <a:r>
              <a:rPr lang="ru-RU" sz="2400" dirty="0"/>
              <a:t>обучить и протестировать сеть.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946804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6564</TotalTime>
  <Words>174</Words>
  <Application>Microsoft Macintosh PowerPoint</Application>
  <PresentationFormat>Экран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41</cp:revision>
  <dcterms:created xsi:type="dcterms:W3CDTF">2017-11-07T18:16:56Z</dcterms:created>
  <dcterms:modified xsi:type="dcterms:W3CDTF">2019-03-21T19:45:58Z</dcterms:modified>
</cp:coreProperties>
</file>