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"/>
  </p:notesMasterIdLst>
  <p:sldIdLst>
    <p:sldId id="282" r:id="rId2"/>
    <p:sldId id="283" r:id="rId3"/>
    <p:sldId id="27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/>
              <a:t>"))</a:t>
            </a:r>
            <a:endParaRPr lang="ru-RU" dirty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/>
          </a:p>
          <a:p>
            <a:r>
              <a:rPr lang="ru-RU" dirty="0"/>
              <a:t>--------------------------------------------------------------------------------------------</a:t>
            </a:r>
          </a:p>
          <a:p>
            <a:endParaRPr lang="ru-RU" dirty="0"/>
          </a:p>
          <a:p>
            <a:r>
              <a:rPr lang="en-US" dirty="0" err="1"/>
              <a:t>bp</a:t>
            </a:r>
            <a:r>
              <a:rPr lang="en-US" dirty="0"/>
              <a:t>&lt;-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"identity")</a:t>
            </a:r>
            <a:endParaRPr lang="ru-RU" dirty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start=0)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/>
          </a:p>
          <a:p>
            <a:r>
              <a:rPr lang="ru-RU" i="1" dirty="0"/>
              <a:t>		</a:t>
            </a:r>
            <a:r>
              <a:rPr lang="en-US" i="1" dirty="0" err="1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</a:p>
          <a:p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r>
              <a:rPr lang="en-US" dirty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/>
              <a:t>df</a:t>
            </a:r>
            <a:r>
              <a:rPr lang="en-US" dirty="0"/>
              <a:t>[!</a:t>
            </a:r>
            <a:r>
              <a:rPr lang="en-US" dirty="0" err="1"/>
              <a:t>complete.cases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),] </a:t>
            </a:r>
            <a:endParaRPr lang="ru-RU" dirty="0"/>
          </a:p>
          <a:p>
            <a:endParaRPr lang="en-US" dirty="0"/>
          </a:p>
          <a:p>
            <a:r>
              <a:rPr lang="en-US" dirty="0"/>
              <a:t>library(mice)</a:t>
            </a:r>
          </a:p>
          <a:p>
            <a:r>
              <a:rPr lang="en-US" dirty="0"/>
              <a:t>#</a:t>
            </a:r>
            <a:r>
              <a:rPr lang="ru-RU" dirty="0"/>
              <a:t>описательная статистика</a:t>
            </a:r>
          </a:p>
          <a:p>
            <a:r>
              <a:rPr lang="en-US" dirty="0" err="1"/>
              <a:t>md.pattern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  <a:endParaRPr lang="ru-RU" dirty="0"/>
          </a:p>
          <a:p>
            <a:r>
              <a:rPr lang="en-US" dirty="0" err="1"/>
              <a:t>matrixplot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en-US" dirty="0"/>
              <a:t>#</a:t>
            </a:r>
            <a:r>
              <a:rPr lang="ru-RU" dirty="0"/>
              <a:t>метод заполнения</a:t>
            </a:r>
          </a:p>
          <a:p>
            <a:r>
              <a:rPr lang="en-US" dirty="0"/>
              <a:t>imp &lt;- mice(</a:t>
            </a:r>
            <a:r>
              <a:rPr lang="en-US" dirty="0" err="1"/>
              <a:t>df</a:t>
            </a:r>
            <a:r>
              <a:rPr lang="en-US" dirty="0"/>
              <a:t>, 5, seed=1234) #method </a:t>
            </a:r>
            <a:r>
              <a:rPr lang="ru-RU" dirty="0"/>
              <a:t>– параметр метода</a:t>
            </a:r>
          </a:p>
          <a:p>
            <a:r>
              <a:rPr lang="en-US" dirty="0"/>
              <a:t>fit &lt;- with(imp, analysis) </a:t>
            </a:r>
            <a:endParaRPr lang="ru-RU" dirty="0"/>
          </a:p>
          <a:p>
            <a:r>
              <a:rPr lang="en-US" dirty="0"/>
              <a:t>Polled &lt;- pool(fit) </a:t>
            </a:r>
          </a:p>
          <a:p>
            <a:r>
              <a:rPr lang="en-US" dirty="0"/>
              <a:t>summary(pooled)</a:t>
            </a:r>
          </a:p>
          <a:p>
            <a:r>
              <a:rPr lang="en-US" dirty="0"/>
              <a:t>res &lt;- complete(imp, action=3)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данные из файла </a:t>
            </a:r>
            <a:r>
              <a:rPr lang="en-US" sz="2400" dirty="0"/>
              <a:t>Day6-titanik.csv</a:t>
            </a:r>
            <a:r>
              <a:rPr lang="ru-RU" sz="2400" dirty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Посчитать средний возраст выжившего пассажира.</a:t>
            </a:r>
          </a:p>
          <a:p>
            <a:pPr marL="457200" indent="-457200">
              <a:buAutoNum type="arabicPeriod"/>
            </a:pPr>
            <a:r>
              <a:rPr lang="ru-RU" sz="2400" dirty="0"/>
              <a:t>Определить, распределен ли возраст умерших пассажиров по нормальному закону.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круговую диаграмму количества пассажиров по номеру класса.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ru-RU" sz="2400" dirty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Построить три кластера пассажиров по возрасту, стоимости билета и выживаемости.</a:t>
            </a:r>
            <a:r>
              <a:rPr lang="en-US" sz="2400" dirty="0"/>
              <a:t> </a:t>
            </a:r>
            <a:r>
              <a:rPr lang="ru-RU" sz="2400" dirty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9349</TotalTime>
  <Words>379</Words>
  <Application>Microsoft Macintosh PowerPoint</Application>
  <PresentationFormat>Экран (4:3)</PresentationFormat>
  <Paragraphs>45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73</cp:revision>
  <dcterms:created xsi:type="dcterms:W3CDTF">2017-11-07T18:16:56Z</dcterms:created>
  <dcterms:modified xsi:type="dcterms:W3CDTF">2020-03-18T19:04:12Z</dcterms:modified>
</cp:coreProperties>
</file>