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306" r:id="rId2"/>
    <p:sldId id="310" r:id="rId3"/>
    <p:sldId id="31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49" autoAdjust="0"/>
    <p:restoredTop sz="86377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5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15163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</a:t>
            </a:r>
            <a:r>
              <a:rPr lang="ru-RU" sz="2400"/>
              <a:t>для задания 2 </a:t>
            </a:r>
            <a:r>
              <a:rPr lang="ru-RU" sz="2400" dirty="0"/>
              <a:t>из </a:t>
            </a:r>
            <a:r>
              <a:rPr lang="en-US" sz="2400" dirty="0"/>
              <a:t>DS-Day-</a:t>
            </a:r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201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25741</TotalTime>
  <Words>190</Words>
  <Application>Microsoft Macintosh PowerPoint</Application>
  <PresentationFormat>Экран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125</cp:revision>
  <dcterms:created xsi:type="dcterms:W3CDTF">2017-11-07T18:16:56Z</dcterms:created>
  <dcterms:modified xsi:type="dcterms:W3CDTF">2019-12-15T18:09:43Z</dcterms:modified>
</cp:coreProperties>
</file>