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"/>
  </p:notesMasterIdLst>
  <p:sldIdLst>
    <p:sldId id="290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Загрузить данные про сильные (больше 7,5 балов) землетрясения </a:t>
            </a:r>
            <a:r>
              <a:rPr lang="en-US" sz="2400" smtClean="0"/>
              <a:t>Day17</a:t>
            </a:r>
            <a:r>
              <a:rPr lang="ru-RU" sz="2400" smtClean="0"/>
              <a:t>.</a:t>
            </a:r>
            <a:r>
              <a:rPr lang="ru-RU" sz="2400" dirty="0" err="1" smtClean="0"/>
              <a:t>zip</a:t>
            </a:r>
            <a:r>
              <a:rPr lang="ru-RU" sz="2400" dirty="0" smtClean="0"/>
              <a:t> </a:t>
            </a:r>
            <a:r>
              <a:rPr lang="ru-RU" sz="2400" dirty="0"/>
              <a:t>и выполнить задание:</a:t>
            </a:r>
          </a:p>
          <a:p>
            <a:pPr marL="457200" indent="-457200">
              <a:buAutoNum type="arabicParenR"/>
            </a:pPr>
            <a:r>
              <a:rPr lang="ru-RU" sz="2400" dirty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400" dirty="0"/>
              <a:t>Добавить колонку с частью света, в которой происходит землетрясение;</a:t>
            </a:r>
          </a:p>
          <a:p>
            <a:pPr marL="457200" indent="-457200">
              <a:buAutoNum type="arabicParenR"/>
            </a:pPr>
            <a:r>
              <a:rPr lang="ru-RU" sz="2400" dirty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400" dirty="0"/>
              <a:t>Построить частотные диаграммы возникновения землетрясений по странам и в разные </a:t>
            </a:r>
            <a:r>
              <a:rPr lang="ru-RU" sz="2400" dirty="0" smtClean="0"/>
              <a:t>десятилетия </a:t>
            </a:r>
            <a:r>
              <a:rPr lang="ru-RU" sz="2400" dirty="0"/>
              <a:t>(для 1960+);</a:t>
            </a:r>
          </a:p>
          <a:p>
            <a:pPr marL="457200" indent="-457200">
              <a:buAutoNum type="arabicParenR"/>
            </a:pPr>
            <a:r>
              <a:rPr lang="ru-RU" sz="2400" dirty="0" err="1"/>
              <a:t>Кластеризовать</a:t>
            </a:r>
            <a:r>
              <a:rPr lang="ru-RU" sz="2400" dirty="0"/>
              <a:t> страны по средней интенсивности землетрясений, </a:t>
            </a:r>
            <a:r>
              <a:rPr lang="ru-RU" sz="2400" dirty="0" smtClean="0"/>
              <a:t>количеству </a:t>
            </a:r>
            <a:r>
              <a:rPr lang="ru-RU" sz="2400" dirty="0"/>
              <a:t>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400" dirty="0"/>
              <a:t>Посчитать среднее время между землетрясениями для каждой страны с 1960 </a:t>
            </a:r>
            <a:r>
              <a:rPr lang="ru-RU" sz="2400" dirty="0" smtClean="0"/>
              <a:t>года.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7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7743</TotalTime>
  <Words>86</Words>
  <Application>Microsoft Office PowerPoint</Application>
  <PresentationFormat>Экран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HDOfficeLightV0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76</cp:revision>
  <dcterms:created xsi:type="dcterms:W3CDTF">2017-11-07T18:16:56Z</dcterms:created>
  <dcterms:modified xsi:type="dcterms:W3CDTF">2018-11-14T10:16:01Z</dcterms:modified>
</cp:coreProperties>
</file>