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7"/>
  </p:notesMasterIdLst>
  <p:sldIdLst>
    <p:sldId id="308" r:id="rId2"/>
    <p:sldId id="309" r:id="rId3"/>
    <p:sldId id="306" r:id="rId4"/>
    <p:sldId id="310" r:id="rId5"/>
    <p:sldId id="311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8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5/11/20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761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649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132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626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889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rstudio.com/products/shiny/download-server/" TargetMode="External"/><Relationship Id="rId5" Type="http://schemas.openxmlformats.org/officeDocument/2006/relationships/hyperlink" Target="https://www.shinyapps.io/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Факторный анализ	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00524" y="1030293"/>
            <a:ext cx="7752907" cy="8586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Выделение характеристик, которые максимально описывают наблюдения. </a:t>
            </a:r>
          </a:p>
          <a:p>
            <a:r>
              <a:rPr lang="ru-RU" sz="2400" b="1" dirty="0">
                <a:sym typeface="Wingdings" panose="05000000000000000000" pitchFamily="2" charset="2"/>
              </a:rPr>
              <a:t>Методы: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ym typeface="Wingdings" panose="05000000000000000000" pitchFamily="2" charset="2"/>
              </a:rPr>
              <a:t>PCA</a:t>
            </a:r>
          </a:p>
          <a:p>
            <a:pPr marL="342900" indent="-342900">
              <a:buFontTx/>
              <a:buChar char="-"/>
            </a:pPr>
            <a:r>
              <a:rPr lang="ru-RU" sz="2400" dirty="0">
                <a:sym typeface="Wingdings" panose="05000000000000000000" pitchFamily="2" charset="2"/>
              </a:rPr>
              <a:t>Метод главных осей</a:t>
            </a:r>
          </a:p>
          <a:p>
            <a:pPr marL="342900" indent="-342900">
              <a:buFontTx/>
              <a:buChar char="-"/>
            </a:pPr>
            <a:r>
              <a:rPr lang="en" sz="2400" dirty="0">
                <a:sym typeface="Wingdings" panose="05000000000000000000" pitchFamily="2" charset="2"/>
              </a:rPr>
              <a:t>Maximum-likelihood factor </a:t>
            </a:r>
          </a:p>
          <a:p>
            <a:r>
              <a:rPr lang="en" sz="2400" dirty="0">
                <a:sym typeface="Wingdings" panose="05000000000000000000" pitchFamily="2" charset="2"/>
              </a:rPr>
              <a:t>analysis</a:t>
            </a:r>
            <a:endParaRPr lang="ru-RU" sz="2400" dirty="0">
              <a:sym typeface="Wingdings" panose="05000000000000000000" pitchFamily="2" charset="2"/>
            </a:endParaRPr>
          </a:p>
          <a:p>
            <a:r>
              <a:rPr lang="ru-RU" sz="2400" b="1" dirty="0">
                <a:sym typeface="Wingdings" panose="05000000000000000000" pitchFamily="2" charset="2"/>
              </a:rPr>
              <a:t>Проблемы:</a:t>
            </a:r>
          </a:p>
          <a:p>
            <a:pPr marL="342900" indent="-342900">
              <a:buFontTx/>
              <a:buChar char="-"/>
            </a:pPr>
            <a:r>
              <a:rPr lang="ru-RU" sz="2400" dirty="0">
                <a:sym typeface="Wingdings" panose="05000000000000000000" pitchFamily="2" charset="2"/>
              </a:rPr>
              <a:t>Количества факторов</a:t>
            </a:r>
          </a:p>
          <a:p>
            <a:pPr marL="342900" indent="-342900">
              <a:buFontTx/>
              <a:buChar char="-"/>
            </a:pPr>
            <a:r>
              <a:rPr lang="ru-RU" sz="2400" dirty="0">
                <a:sym typeface="Wingdings" panose="05000000000000000000" pitchFamily="2" charset="2"/>
              </a:rPr>
              <a:t>Проблема общности</a:t>
            </a:r>
          </a:p>
          <a:p>
            <a:pPr marL="342900" indent="-342900">
              <a:buFontTx/>
              <a:buChar char="-"/>
            </a:pPr>
            <a:r>
              <a:rPr lang="ru-RU" sz="2400" dirty="0">
                <a:sym typeface="Wingdings" panose="05000000000000000000" pitchFamily="2" charset="2"/>
              </a:rPr>
              <a:t>Проблема интерпретации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r>
              <a:rPr lang="ru-RU" sz="2400" b="1" dirty="0">
                <a:sym typeface="Wingdings" panose="05000000000000000000" pitchFamily="2" charset="2"/>
              </a:rPr>
              <a:t>Функции в </a:t>
            </a:r>
            <a:r>
              <a:rPr lang="en-US" sz="2400" b="1" dirty="0">
                <a:sym typeface="Wingdings" panose="05000000000000000000" pitchFamily="2" charset="2"/>
              </a:rPr>
              <a:t>R:</a:t>
            </a:r>
            <a:endParaRPr lang="ru-RU" sz="2400" b="1" dirty="0">
              <a:sym typeface="Wingdings" panose="05000000000000000000" pitchFamily="2" charset="2"/>
            </a:endParaRPr>
          </a:p>
          <a:p>
            <a:r>
              <a:rPr lang="en-US" sz="2400" dirty="0" err="1">
                <a:sym typeface="Wingdings" panose="05000000000000000000" pitchFamily="2" charset="2"/>
              </a:rPr>
              <a:t>princomp</a:t>
            </a:r>
            <a:r>
              <a:rPr lang="en-US" sz="2400" dirty="0">
                <a:sym typeface="Wingdings" panose="05000000000000000000" pitchFamily="2" charset="2"/>
              </a:rPr>
              <a:t>()</a:t>
            </a:r>
          </a:p>
          <a:p>
            <a:r>
              <a:rPr lang="en-US" sz="2400" dirty="0" err="1">
                <a:sym typeface="Wingdings" panose="05000000000000000000" pitchFamily="2" charset="2"/>
              </a:rPr>
              <a:t>factanal</a:t>
            </a:r>
            <a:r>
              <a:rPr lang="en-US" sz="2400" dirty="0">
                <a:sym typeface="Wingdings" panose="05000000000000000000" pitchFamily="2" charset="2"/>
              </a:rPr>
              <a:t>()</a:t>
            </a:r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251E023-9BE4-B64A-B571-0F65BA0A4F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070" y="1557156"/>
            <a:ext cx="4178321" cy="172168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5F2A709-2E27-B045-A3FD-67D48D8557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3626" y="3285671"/>
            <a:ext cx="3661675" cy="348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180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1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00524" y="1030293"/>
            <a:ext cx="77529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/>
              <a:t>Загрузить файл </a:t>
            </a:r>
            <a:r>
              <a:rPr lang="en-US" sz="2400" dirty="0"/>
              <a:t>Day13-pca.csv</a:t>
            </a:r>
            <a:r>
              <a:rPr lang="ru-RU" sz="2400" dirty="0"/>
              <a:t>.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ru-RU" sz="2400" dirty="0"/>
              <a:t>Изучить данные, исправить ошибки заполнить пропуски.</a:t>
            </a:r>
          </a:p>
          <a:p>
            <a:pPr marL="457200" indent="-457200">
              <a:buAutoNum type="arabicPeriod"/>
            </a:pPr>
            <a:r>
              <a:rPr lang="ru-RU" sz="2400" dirty="0"/>
              <a:t>Проверить параметры на нормальность закона распределения и статистическую значимость. Для самого близкого к нормальному закону параметра построить диаграмму рассеивания.</a:t>
            </a:r>
          </a:p>
          <a:p>
            <a:pPr marL="457200" indent="-457200">
              <a:buAutoNum type="arabicPeriod"/>
            </a:pPr>
            <a:r>
              <a:rPr lang="ru-RU" sz="2400" dirty="0"/>
              <a:t>Уменьшить количество параметров, введя факторы (можно ли их интерпретировать). </a:t>
            </a:r>
          </a:p>
          <a:p>
            <a:pPr marL="457200" indent="-457200">
              <a:buAutoNum type="arabicPeriod"/>
            </a:pPr>
            <a:r>
              <a:rPr lang="ru-RU" sz="2400" dirty="0"/>
              <a:t>Провести кластеризацию стран в новой системе координат. Сравнить с кластеризацией изначального набора данных.</a:t>
            </a:r>
          </a:p>
          <a:p>
            <a:pPr marL="457200" indent="-457200">
              <a:buAutoNum type="arabicPeriod"/>
            </a:pPr>
            <a:r>
              <a:rPr lang="ru-RU" sz="2400" dirty="0"/>
              <a:t>Отобразить страны за 2017 год в плоскости двух главных факторов. </a:t>
            </a:r>
            <a:endParaRPr lang="en-US" sz="2400" dirty="0"/>
          </a:p>
          <a:p>
            <a:pPr marL="914400" lvl="1" indent="-457200">
              <a:buAutoNum type="arabicPeriod"/>
            </a:pPr>
            <a:endParaRPr lang="uk-UA" sz="2400" dirty="0"/>
          </a:p>
          <a:p>
            <a:pPr marL="457200" indent="-457200">
              <a:buAutoNum type="arabicParenR"/>
            </a:pPr>
            <a:endParaRPr lang="uk-UA" sz="2400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077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 err="1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Plotly</a:t>
            </a:r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00524" y="1030293"/>
            <a:ext cx="7752907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install.packages</a:t>
            </a:r>
            <a:r>
              <a:rPr lang="en-US" sz="2400" dirty="0"/>
              <a:t>("</a:t>
            </a:r>
            <a:r>
              <a:rPr lang="en-US" sz="2400" dirty="0" err="1"/>
              <a:t>plotly</a:t>
            </a:r>
            <a:r>
              <a:rPr lang="en-US" sz="2400" dirty="0"/>
              <a:t>")</a:t>
            </a:r>
            <a:endParaRPr lang="ru-RU" sz="2400" dirty="0"/>
          </a:p>
          <a:p>
            <a:r>
              <a:rPr lang="ru-RU" sz="2400" dirty="0"/>
              <a:t>Библиотека для интерактивных графиков!</a:t>
            </a:r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r>
              <a:rPr lang="en-US" sz="2400" dirty="0" err="1">
                <a:sym typeface="Wingdings" panose="05000000000000000000" pitchFamily="2" charset="2"/>
              </a:rPr>
              <a:t>ggplotly</a:t>
            </a:r>
            <a:r>
              <a:rPr lang="en-US" sz="2400" dirty="0">
                <a:sym typeface="Wingdings" panose="05000000000000000000" pitchFamily="2" charset="2"/>
              </a:rPr>
              <a:t>() – </a:t>
            </a:r>
            <a:r>
              <a:rPr lang="ru-RU" sz="2400" dirty="0">
                <a:sym typeface="Wingdings" panose="05000000000000000000" pitchFamily="2" charset="2"/>
              </a:rPr>
              <a:t>функция приведения к интерактивному формату</a:t>
            </a:r>
          </a:p>
          <a:p>
            <a:r>
              <a:rPr lang="ru-RU" sz="1400" dirty="0">
                <a:sym typeface="Wingdings" panose="05000000000000000000" pitchFamily="2" charset="2"/>
              </a:rPr>
              <a:t>Основы представлены тут </a:t>
            </a:r>
            <a:r>
              <a:rPr lang="en-US" sz="1400" dirty="0">
                <a:sym typeface="Wingdings" panose="05000000000000000000" pitchFamily="2" charset="2"/>
              </a:rPr>
              <a:t>https://plotly-book.cpsievert.me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514" y="2093796"/>
            <a:ext cx="3577067" cy="367437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89" y="2516510"/>
            <a:ext cx="5000825" cy="253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289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Shiny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cdn-images-1.medium.com/max/1500/0*fzEovljutLXcaBI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" y="4213323"/>
            <a:ext cx="4986383" cy="2339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6699" y="1182332"/>
            <a:ext cx="3787033" cy="503872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5962533" y="6330559"/>
            <a:ext cx="2640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https://shiny.rstudio.com/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31641" y="108234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install.packages</a:t>
            </a:r>
            <a:r>
              <a:rPr lang="en-US" dirty="0"/>
              <a:t>("shiny", dep=T)</a:t>
            </a:r>
          </a:p>
          <a:p>
            <a:r>
              <a:rPr lang="en-US" dirty="0"/>
              <a:t>library(shiny)</a:t>
            </a:r>
          </a:p>
          <a:p>
            <a:r>
              <a:rPr lang="en-US" dirty="0" err="1"/>
              <a:t>runApp</a:t>
            </a:r>
            <a:r>
              <a:rPr lang="en-US" dirty="0"/>
              <a:t>()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31641" y="199126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https://cran.r-project.org/web/packages/shiny/shiny.pdf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31641" y="2643077"/>
            <a:ext cx="47836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https://www.shinyapps.io/</a:t>
            </a:r>
            <a:r>
              <a:rPr lang="en-US" dirty="0"/>
              <a:t> </a:t>
            </a:r>
            <a:r>
              <a:rPr lang="ru-RU" dirty="0"/>
              <a:t>- размещение своих </a:t>
            </a:r>
          </a:p>
          <a:p>
            <a:r>
              <a:rPr lang="ru-RU" dirty="0"/>
              <a:t>Приложений(платное)</a:t>
            </a:r>
            <a:endParaRPr lang="en-US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231641" y="328940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6"/>
              </a:rPr>
              <a:t>https://www.rstudio.com/products/shiny/download-server/</a:t>
            </a:r>
            <a:r>
              <a:rPr lang="ru-RU" dirty="0"/>
              <a:t> - </a:t>
            </a:r>
            <a:r>
              <a:rPr lang="en-US" dirty="0"/>
              <a:t>open source </a:t>
            </a:r>
            <a:r>
              <a:rPr lang="ru-RU" dirty="0"/>
              <a:t>сервер</a:t>
            </a:r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5275029" y="971571"/>
            <a:ext cx="3817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http://rstudio.github.io/shiny/tutorial/</a:t>
            </a:r>
          </a:p>
        </p:txBody>
      </p:sp>
    </p:spTree>
    <p:extLst>
      <p:ext uri="{BB962C8B-B14F-4D97-AF65-F5344CB8AC3E}">
        <p14:creationId xmlns:p14="http://schemas.microsoft.com/office/powerpoint/2010/main" val="2387240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2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00524" y="1030293"/>
            <a:ext cx="775290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/>
              <a:t>Сделать </a:t>
            </a:r>
            <a:r>
              <a:rPr lang="ru-RU" sz="2400" dirty="0" err="1"/>
              <a:t>вэб</a:t>
            </a:r>
            <a:r>
              <a:rPr lang="ru-RU" sz="2400" dirty="0"/>
              <a:t>-приложение для формирования облака слов из загруженного файла. Учесть возможность указания минимальной частоты.</a:t>
            </a:r>
          </a:p>
          <a:p>
            <a:pPr marL="457200" indent="-457200">
              <a:buAutoNum type="arabicPeriod"/>
            </a:pPr>
            <a:r>
              <a:rPr lang="ru-RU" sz="2400" dirty="0"/>
              <a:t>Сделать </a:t>
            </a:r>
            <a:r>
              <a:rPr lang="ru-RU" sz="2400" dirty="0" err="1"/>
              <a:t>вэб</a:t>
            </a:r>
            <a:r>
              <a:rPr lang="ru-RU" sz="2400" dirty="0"/>
              <a:t>-приложение для задания 2 из </a:t>
            </a:r>
            <a:r>
              <a:rPr lang="en-US" sz="2400" dirty="0"/>
              <a:t>DS-Day-11. </a:t>
            </a:r>
            <a:r>
              <a:rPr lang="ru-RU" sz="2400" dirty="0"/>
              <a:t>Оно должно содержать несколько вкладок:</a:t>
            </a:r>
          </a:p>
          <a:p>
            <a:pPr marL="914400" lvl="1" indent="-457200">
              <a:buAutoNum type="arabicPeriod"/>
            </a:pPr>
            <a:r>
              <a:rPr lang="ru-RU" sz="2400" dirty="0"/>
              <a:t>Таблица с данными</a:t>
            </a:r>
          </a:p>
          <a:p>
            <a:pPr marL="914400" lvl="1" indent="-457200">
              <a:buAutoNum type="arabicPeriod"/>
            </a:pPr>
            <a:r>
              <a:rPr lang="ru-RU" sz="2400" dirty="0"/>
              <a:t>Отображение данных про победы на карте (выбираем года и параметры)</a:t>
            </a:r>
          </a:p>
          <a:p>
            <a:pPr marL="914400" lvl="1" indent="-457200">
              <a:buAutoNum type="arabicPeriod"/>
            </a:pPr>
            <a:r>
              <a:rPr lang="ru-RU" sz="2400" dirty="0"/>
              <a:t>Мы указываем для построенный прогноз для </a:t>
            </a:r>
            <a:r>
              <a:rPr lang="ru-RU" sz="2400" dirty="0" err="1"/>
              <a:t>Сиетла</a:t>
            </a:r>
            <a:r>
              <a:rPr lang="ru-RU" sz="2400" dirty="0"/>
              <a:t>, вводим параметр и количество дней </a:t>
            </a:r>
            <a:r>
              <a:rPr lang="ru-RU" sz="2400"/>
              <a:t>проноза.</a:t>
            </a:r>
            <a:endParaRPr lang="en-US" sz="2400" dirty="0"/>
          </a:p>
          <a:p>
            <a:pPr marL="914400" lvl="1" indent="-457200">
              <a:buAutoNum type="arabicPeriod"/>
            </a:pPr>
            <a:endParaRPr lang="uk-UA" sz="2400" dirty="0"/>
          </a:p>
          <a:p>
            <a:pPr marL="457200" indent="-457200">
              <a:buAutoNum type="arabicParenR"/>
            </a:pPr>
            <a:endParaRPr lang="uk-UA" sz="2400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34832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18192</TotalTime>
  <Words>303</Words>
  <Application>Microsoft Macintosh PowerPoint</Application>
  <PresentationFormat>Экран (4:3)</PresentationFormat>
  <Paragraphs>70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 2</vt:lpstr>
      <vt:lpstr>HDOfficeLightV0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Microsoft Office User</cp:lastModifiedBy>
  <cp:revision>105</cp:revision>
  <dcterms:created xsi:type="dcterms:W3CDTF">2017-11-07T18:16:56Z</dcterms:created>
  <dcterms:modified xsi:type="dcterms:W3CDTF">2020-05-10T21:13:29Z</dcterms:modified>
</cp:coreProperties>
</file>