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306" r:id="rId2"/>
    <p:sldId id="310" r:id="rId3"/>
    <p:sldId id="311" r:id="rId4"/>
    <p:sldId id="31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2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8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5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8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23872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51681" y="258837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задания 2 из </a:t>
            </a:r>
            <a:r>
              <a:rPr lang="en-US" sz="2400" dirty="0"/>
              <a:t>DS-Day-11.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про победы на карте (выбираем года и параметры)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построения прогноза для </a:t>
            </a:r>
            <a:r>
              <a:rPr lang="ru-RU" sz="2400" dirty="0" err="1"/>
              <a:t>Сиетла</a:t>
            </a:r>
            <a:r>
              <a:rPr lang="ru-RU" sz="2400" dirty="0"/>
              <a:t> параметр и количество дней прогноза.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51681" y="258837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задания 1 из </a:t>
            </a:r>
            <a:r>
              <a:rPr lang="en-US" sz="2400" dirty="0"/>
              <a:t>Day</a:t>
            </a:r>
            <a:r>
              <a:rPr lang="ru-RU" sz="2400" dirty="0"/>
              <a:t> 8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про победы на карте (выбираем года и параметры)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построения прогноза для </a:t>
            </a:r>
            <a:r>
              <a:rPr lang="ru-RU" sz="2400" dirty="0" err="1"/>
              <a:t>Сиетла</a:t>
            </a:r>
            <a:r>
              <a:rPr lang="ru-RU" sz="2400" dirty="0"/>
              <a:t> параметр и количество дней прогноза.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116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18196</TotalTime>
  <Words>248</Words>
  <Application>Microsoft Macintosh PowerPoint</Application>
  <PresentationFormat>Экран 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106</cp:revision>
  <dcterms:created xsi:type="dcterms:W3CDTF">2017-11-07T18:16:56Z</dcterms:created>
  <dcterms:modified xsi:type="dcterms:W3CDTF">2020-11-13T10:58:48Z</dcterms:modified>
</cp:coreProperties>
</file>