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89" r:id="rId2"/>
    <p:sldId id="290" r:id="rId3"/>
    <p:sldId id="291" r:id="rId4"/>
    <p:sldId id="29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4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3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23252" y="1276930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1183324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Пространственное распределение объектов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683" y="1653112"/>
            <a:ext cx="66640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spatstat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Функция создания модели </a:t>
            </a:r>
          </a:p>
          <a:p>
            <a:r>
              <a:rPr lang="en-US" dirty="0" err="1" smtClean="0"/>
              <a:t>ppp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ru-RU" dirty="0" smtClean="0"/>
              <a:t>Функция разбиения на квадраты</a:t>
            </a:r>
          </a:p>
          <a:p>
            <a:r>
              <a:rPr lang="en-US" dirty="0" smtClean="0"/>
              <a:t>quadrats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 smtClean="0"/>
              <a:t>Гипотеза про значимость вероятности </a:t>
            </a:r>
          </a:p>
          <a:p>
            <a:r>
              <a:rPr lang="ru-RU" dirty="0" smtClean="0"/>
              <a:t>попадания в квадрат</a:t>
            </a:r>
          </a:p>
          <a:p>
            <a:r>
              <a:rPr lang="en-US" dirty="0" err="1" smtClean="0"/>
              <a:t>quadrat.test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 smtClean="0"/>
              <a:t>Построение карт плотностей</a:t>
            </a:r>
          </a:p>
          <a:p>
            <a:r>
              <a:rPr lang="en-US" dirty="0" err="1"/>
              <a:t>density.ppp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Функция для просмотра критических </a:t>
            </a:r>
          </a:p>
          <a:p>
            <a:r>
              <a:rPr lang="ru-RU" dirty="0" smtClean="0"/>
              <a:t>областей</a:t>
            </a:r>
          </a:p>
          <a:p>
            <a:r>
              <a:rPr lang="en-US" dirty="0" err="1"/>
              <a:t>relrisk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8115" b="6688"/>
          <a:stretch/>
        </p:blipFill>
        <p:spPr>
          <a:xfrm>
            <a:off x="4743862" y="1736520"/>
            <a:ext cx="3908122" cy="43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</a:t>
            </a:r>
            <a:r>
              <a:rPr lang="en-US" sz="2400" dirty="0" smtClean="0"/>
              <a:t>conflicts.csv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пространственное распределение конфликтов в Европе и в Украине.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Для Украины: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определить какой регион представлен на реальной карте;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к</a:t>
            </a:r>
            <a:r>
              <a:rPr lang="ru-RU" sz="2400" dirty="0" smtClean="0"/>
              <a:t>лассифицировать точки по годам;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построить плотностное распределение.</a:t>
            </a:r>
          </a:p>
          <a:p>
            <a:r>
              <a:rPr lang="ru-RU" sz="2400" dirty="0" smtClean="0"/>
              <a:t>4. Для Европы:</a:t>
            </a:r>
          </a:p>
          <a:p>
            <a:r>
              <a:rPr lang="ru-RU" sz="2400" dirty="0" smtClean="0"/>
              <a:t>- построить изоклины для распределения конфликтов, в которых 2 и 3 уровень конфликтов составляет больше 20 % случаев.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7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Построение картограмм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6664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maptools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Чтение </a:t>
            </a:r>
            <a:r>
              <a:rPr lang="en-US" dirty="0" smtClean="0"/>
              <a:t>shape-</a:t>
            </a:r>
            <a:r>
              <a:rPr lang="ru-RU" dirty="0" smtClean="0"/>
              <a:t>файлов</a:t>
            </a:r>
          </a:p>
          <a:p>
            <a:r>
              <a:rPr lang="en-US" dirty="0" err="1"/>
              <a:t>readShapePoly</a:t>
            </a:r>
            <a:r>
              <a:rPr lang="en-US" dirty="0"/>
              <a:t>("Fra_adm1.shp</a:t>
            </a:r>
            <a:r>
              <a:rPr lang="en-US" dirty="0" smtClean="0"/>
              <a:t>")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Функция построение карт</a:t>
            </a:r>
          </a:p>
          <a:p>
            <a:r>
              <a:rPr lang="en-US" dirty="0" err="1" smtClean="0"/>
              <a:t>spplot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/>
              <a:t>Функция построение </a:t>
            </a:r>
            <a:r>
              <a:rPr lang="ru-RU" dirty="0" smtClean="0"/>
              <a:t>карт</a:t>
            </a:r>
            <a:r>
              <a:rPr lang="en-US" dirty="0" smtClean="0"/>
              <a:t> ggplot2</a:t>
            </a:r>
            <a:endParaRPr lang="ru-RU" dirty="0"/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geom_map</a:t>
            </a:r>
            <a:r>
              <a:rPr lang="en-US" dirty="0" smtClean="0"/>
              <a:t>() </a:t>
            </a:r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39" y="971571"/>
            <a:ext cx="4080094" cy="31518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16884" b="20484"/>
          <a:stretch/>
        </p:blipFill>
        <p:spPr>
          <a:xfrm>
            <a:off x="1002924" y="4098758"/>
            <a:ext cx="2978303" cy="24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</a:t>
            </a:r>
            <a:r>
              <a:rPr lang="en-US" sz="2400" dirty="0" smtClean="0"/>
              <a:t>shape-</a:t>
            </a:r>
            <a:r>
              <a:rPr lang="ru-RU" sz="2400" dirty="0" smtClean="0"/>
              <a:t>файл с областями Украины.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картограммы для Дохода населения на 1 особу и Валовому региональному продукту (ВРП) по регионам за 2016 год.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 данным за 2006-2015 года для каждого региона рассчитать коэффициент корреляции между Доходом </a:t>
            </a:r>
            <a:r>
              <a:rPr lang="ru-RU" sz="2400" dirty="0"/>
              <a:t>населения на 1 особу и </a:t>
            </a:r>
            <a:r>
              <a:rPr lang="ru-RU" sz="2400" dirty="0" smtClean="0"/>
              <a:t>ВРП. Отобразить на картограмме.</a:t>
            </a:r>
          </a:p>
          <a:p>
            <a:r>
              <a:rPr lang="ru-RU" sz="2400" dirty="0" smtClean="0"/>
              <a:t>Используя функции </a:t>
            </a:r>
            <a:r>
              <a:rPr lang="en-US" sz="2400" dirty="0" smtClean="0"/>
              <a:t>apply, </a:t>
            </a:r>
            <a:r>
              <a:rPr lang="en-US" sz="2400" dirty="0" err="1" smtClean="0"/>
              <a:t>sapply</a:t>
            </a:r>
            <a:r>
              <a:rPr lang="en-US" sz="2400" dirty="0" smtClean="0"/>
              <a:t> </a:t>
            </a:r>
            <a:r>
              <a:rPr lang="ru-RU" sz="2400" dirty="0" smtClean="0"/>
              <a:t>или </a:t>
            </a:r>
            <a:r>
              <a:rPr lang="en-US" sz="2400" dirty="0" err="1" smtClean="0"/>
              <a:t>lapply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Посчитать в каждом году количество регионов, у которых зарплата выше средней по Украине за этот год.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графики ВРП для всех регионов Украины.</a:t>
            </a:r>
          </a:p>
          <a:p>
            <a:pPr marL="457200" indent="-457200">
              <a:buAutoNum type="arabicPeriod"/>
            </a:pPr>
            <a:endParaRPr lang="ru-RU" sz="2400" dirty="0" smtClean="0"/>
          </a:p>
          <a:p>
            <a:endParaRPr lang="ru-RU" sz="2400" dirty="0"/>
          </a:p>
          <a:p>
            <a:r>
              <a:rPr lang="ru-RU" sz="2400" dirty="0" err="1" smtClean="0"/>
              <a:t>П.с</a:t>
            </a:r>
            <a:r>
              <a:rPr lang="ru-RU" sz="2400" dirty="0" smtClean="0"/>
              <a:t>. Данные найти в интернете.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97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7738</TotalTime>
  <Words>223</Words>
  <Application>Microsoft Office PowerPoint</Application>
  <PresentationFormat>Экран (4:3)</PresentationFormat>
  <Paragraphs>53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71</cp:revision>
  <dcterms:created xsi:type="dcterms:W3CDTF">2017-11-07T18:16:56Z</dcterms:created>
  <dcterms:modified xsi:type="dcterms:W3CDTF">2018-11-02T08:58:08Z</dcterms:modified>
</cp:coreProperties>
</file>