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83" r:id="rId2"/>
    <p:sldId id="281" r:id="rId3"/>
    <p:sldId id="28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1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0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7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Day</a:t>
            </a:r>
            <a:r>
              <a:rPr lang="ru-RU" sz="2400" dirty="0"/>
              <a:t>1</a:t>
            </a:r>
            <a:r>
              <a:rPr lang="en-US" sz="2400" dirty="0"/>
              <a:t>2-EUR_USD.csv</a:t>
            </a:r>
            <a:r>
              <a:rPr lang="ru-RU" sz="2400" dirty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/>
              <a:t>EUR_USD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Изобразить временные ряды данных по цене, минимальной и максимальной цене за день.</a:t>
            </a:r>
          </a:p>
          <a:p>
            <a:pPr marL="457200" indent="-457200">
              <a:buAutoNum type="arabicPeriod"/>
            </a:pPr>
            <a:r>
              <a:rPr lang="ru-RU" sz="2400" dirty="0"/>
              <a:t>Есть ли сезонные колебания? Отобразить графики, исключая сезонные колебания, если они есть.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Убрать 5 последних значений. Построить линейную модель и модель типа </a:t>
            </a:r>
            <a:r>
              <a:rPr lang="ru-RU" sz="2400" dirty="0" err="1"/>
              <a:t>Арима</a:t>
            </a:r>
            <a:r>
              <a:rPr lang="ru-RU" sz="2400" dirty="0"/>
              <a:t>. Спрогнозировать котировку пары на эти 5 последних значений. Определить качество прогноза.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72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Приведение значений к безразмерной шкале </a:t>
                </a:r>
                <a:r>
                  <a:rPr lang="en-US" sz="2400" dirty="0"/>
                  <a:t>[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]</a:t>
                </a:r>
              </a:p>
              <a:p>
                <a:r>
                  <a:rPr lang="en-US" sz="2400" dirty="0"/>
                  <a:t>1) </a:t>
                </a:r>
                <a:r>
                  <a:rPr lang="ru-RU" sz="2400" dirty="0"/>
                  <a:t>Метод </a:t>
                </a:r>
                <a:r>
                  <a:rPr lang="en-US" sz="2400" dirty="0"/>
                  <a:t>min-max;</a:t>
                </a:r>
                <a:endParaRPr lang="ru-RU" sz="2400" dirty="0"/>
              </a:p>
              <a:p>
                <a:r>
                  <a:rPr lang="en-US" sz="2400" dirty="0"/>
                  <a:t>X=(x-min)/(max-min)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Стандартизация</a:t>
                </a:r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/>
              </a:p>
              <a:p>
                <a:r>
                  <a:rPr lang="en-US" sz="2400" dirty="0"/>
                  <a:t>3) </a:t>
                </a:r>
                <a:r>
                  <a:rPr lang="ru-RU" sz="2400" dirty="0"/>
                  <a:t>Логистическая нормализация</a:t>
                </a:r>
                <a:endParaRPr lang="uk-UA" sz="2400" dirty="0"/>
              </a:p>
              <a:p>
                <a:r>
                  <a:rPr lang="en-US" sz="2400" dirty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^(-1)</a:t>
                </a:r>
              </a:p>
              <a:p>
                <a:r>
                  <a:rPr lang="uk-UA" sz="2400" dirty="0"/>
                  <a:t>Необходима для </a:t>
                </a:r>
                <a:r>
                  <a:rPr lang="uk-UA" sz="2400" dirty="0" err="1"/>
                  <a:t>построения</a:t>
                </a:r>
                <a:r>
                  <a:rPr lang="uk-UA" sz="2400" dirty="0"/>
                  <a:t> </a:t>
                </a:r>
                <a:r>
                  <a:rPr lang="uk-UA" sz="2400" dirty="0" err="1"/>
                  <a:t>агрегирующих</a:t>
                </a:r>
                <a:r>
                  <a:rPr lang="uk-UA" sz="2400" dirty="0"/>
                  <a:t> </a:t>
                </a:r>
                <a:r>
                  <a:rPr lang="uk-UA" sz="2400" dirty="0" err="1"/>
                  <a:t>функций</a:t>
                </a:r>
                <a:r>
                  <a:rPr lang="uk-UA" sz="2400" dirty="0"/>
                  <a:t>, </a:t>
                </a:r>
                <a:r>
                  <a:rPr lang="uk-UA" sz="2400" dirty="0" err="1"/>
                  <a:t>нейронн</a:t>
                </a:r>
                <a:r>
                  <a:rPr lang="ru-RU" sz="2400" dirty="0" err="1"/>
                  <a:t>ых</a:t>
                </a:r>
                <a:r>
                  <a:rPr lang="ru-RU" sz="2400" dirty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90" y="4381994"/>
            <a:ext cx="2751950" cy="27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 err="1"/>
              <a:t>DataDay</a:t>
            </a:r>
            <a:r>
              <a:rPr lang="ru-RU" sz="2400" dirty="0"/>
              <a:t>3</a:t>
            </a:r>
            <a:r>
              <a:rPr lang="en-US" sz="2400" dirty="0"/>
              <a:t>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Заполнить пропуски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линейную регрессию </a:t>
            </a:r>
            <a:r>
              <a:rPr lang="en-US" sz="2400" dirty="0"/>
              <a:t>GDP per capita=f(CO2 emission per 1000 person) </a:t>
            </a:r>
            <a:r>
              <a:rPr lang="ru-RU" sz="2400" dirty="0"/>
              <a:t>для исходного набора и для набора </a:t>
            </a:r>
            <a:r>
              <a:rPr lang="ru-RU" sz="2400" dirty="0" err="1"/>
              <a:t>логистически</a:t>
            </a:r>
            <a:r>
              <a:rPr lang="ru-RU" sz="2400" dirty="0"/>
              <a:t> нормализованного.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Посчитать значение </a:t>
            </a:r>
            <a:r>
              <a:rPr lang="en-US" sz="2400" dirty="0"/>
              <a:t>GDP per capita</a:t>
            </a:r>
            <a:r>
              <a:rPr lang="ru-RU" sz="2400" dirty="0"/>
              <a:t> при </a:t>
            </a:r>
            <a:r>
              <a:rPr lang="en-US" sz="2400" dirty="0"/>
              <a:t>CO2 emission per 1000 person</a:t>
            </a:r>
            <a:r>
              <a:rPr lang="ru-RU" sz="2400" dirty="0"/>
              <a:t> = </a:t>
            </a:r>
            <a:r>
              <a:rPr lang="en-US" sz="2400" dirty="0"/>
              <a:t>2. </a:t>
            </a:r>
            <a:r>
              <a:rPr lang="ru-RU" sz="2400" dirty="0"/>
              <a:t>Сравнить результаты.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</a:t>
            </a:r>
            <a:r>
              <a:rPr lang="en-US" sz="2400" dirty="0"/>
              <a:t>polar chart </a:t>
            </a:r>
            <a:r>
              <a:rPr lang="ru-RU" sz="2400" dirty="0"/>
              <a:t>для Украины и любой другой европейской страны для всех показателей. </a:t>
            </a:r>
          </a:p>
        </p:txBody>
      </p:sp>
    </p:spTree>
    <p:extLst>
      <p:ext uri="{BB962C8B-B14F-4D97-AF65-F5344CB8AC3E}">
        <p14:creationId xmlns:p14="http://schemas.microsoft.com/office/powerpoint/2010/main" val="7549705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6575</TotalTime>
  <Words>227</Words>
  <Application>Microsoft Macintosh PowerPoint</Application>
  <PresentationFormat>Экран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43</cp:revision>
  <dcterms:created xsi:type="dcterms:W3CDTF">2017-11-07T18:16:56Z</dcterms:created>
  <dcterms:modified xsi:type="dcterms:W3CDTF">2019-10-30T08:47:49Z</dcterms:modified>
</cp:coreProperties>
</file>