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82296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8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AE0B-830F-F16A-CE24-6D9514E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394374"/>
            <a:ext cx="6172200" cy="5093547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4DBB1-5AD2-D3C8-4BFF-0A6BE7637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7684348"/>
            <a:ext cx="6172200" cy="3532292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EE30-02E4-CEF0-AE6D-82AD356D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6844-48FE-008E-5BCB-27B9F75A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A86FD-8106-186E-555D-F75B471F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86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F430-1114-2EF3-D7D9-1F0DAD41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B9D1-762C-7E61-1F2C-6F6B8520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1DA51-5676-C215-477B-4BE3273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C05B-F2B5-EF76-9F59-DD836E41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A568-90CE-511C-F044-0DAE2DC6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72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290008-660E-2774-52A7-08AD33A17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7" y="778933"/>
            <a:ext cx="1774508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A9FF8-1109-F6B6-CB27-88D81EED6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778933"/>
            <a:ext cx="5220653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5863-B958-D1FC-2491-93DA4C0E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6402-86AF-32A4-86EC-A2B45B0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AC55D-5F4C-3EA1-A585-CF524185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14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82D7-B67B-2799-A9A9-84F02267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3187-519B-0080-B1C0-C32B97FD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3DF8-8FCD-98B2-4BA0-A7670FDD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F754-BCAF-9857-AAA2-D368EAE2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F209-C70F-62E3-3478-D9C37ED2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37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D88-EE35-F616-5EF1-0CCEF74F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9" y="3647442"/>
            <a:ext cx="7098030" cy="6085839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AB8C-24B1-809A-1E6E-3F09A2C8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9" y="9790855"/>
            <a:ext cx="7098030" cy="3200399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5187-CCB8-686B-7D4B-07165F47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B69E2-BB65-BA9B-C0BE-A4FBC586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F0E46-3861-329D-99AA-97D7219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86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91B2-837E-E898-7804-DFA1B5F9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7B73-4236-B4AC-F2C8-C6549C5CC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5" y="3894667"/>
            <a:ext cx="34975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C5299-B522-C265-96FC-35D22D52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3894667"/>
            <a:ext cx="34975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A93F3-307A-8860-2E90-1BA49D60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B6D5-4C74-3042-9AE4-12C6AA6C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190FA-DCFF-924F-5523-B830025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063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4CD3-47A0-E311-64E2-9DEF68A7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778934"/>
            <a:ext cx="709803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7ADDE-1C2B-F200-2A04-27303EC8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7" y="3586481"/>
            <a:ext cx="3481506" cy="1757679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A2BFC-D01C-841B-1F05-DD9DB10F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7" y="5344160"/>
            <a:ext cx="3481506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9FBCD-0729-211C-4A12-C85BD279B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5" y="3586481"/>
            <a:ext cx="3498652" cy="1757679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F49DD-A68E-087B-40BD-B6D3BEC0B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5" y="5344160"/>
            <a:ext cx="349865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86548-3012-204C-2D5B-FF02655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C9286-3969-118B-8A6A-A430F6F0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0C258-BEDD-0EC4-DCAC-978D27C3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34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5C75-7DAA-A741-CFDA-4659A2C5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A1DC-5DFB-BEE2-93FC-35CFF7C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C778F-D794-A78F-0D9E-971F9AF3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9A59E-BB31-3C55-45F3-A9EA076D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8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CED37-3667-A9E9-50F7-738A7186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46150-1A47-C003-B415-20C3A55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61FF-F220-F512-D0E3-128CEDF3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18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BA62-26E9-E644-B3C5-91421CD5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ADC16-03F1-A77D-C69C-AFAD447F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2106508"/>
            <a:ext cx="4166235" cy="10397067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BE3B2-7FD3-CEFE-1433-81586D43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5EE9-D3B5-C859-74A5-CC67C3B0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104DC-CD53-50B3-8008-01888F28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0A9FB-FA78-5DFD-6447-5D60A45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221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54D6-0B24-1A8B-E35E-E6E13547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4C948-8A11-55E0-8314-47BDD3548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2106508"/>
            <a:ext cx="4166235" cy="10397067"/>
          </a:xfrm>
        </p:spPr>
        <p:txBody>
          <a:bodyPr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896F-D9D8-7F1A-F4D3-D4188ADC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01466-7122-8E99-9A92-281A40E7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B7574-DBB7-2222-D7B6-777C0698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7E5A-9891-45C2-C9E5-A50783D7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9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E01E4-129D-A21B-9933-18DA6373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" y="778934"/>
            <a:ext cx="709803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A1E2A-1406-1E2F-03BE-0372C4E0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5" y="3894667"/>
            <a:ext cx="709803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8E0A-087D-0C4A-BCA9-B8C73AE8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5" y="13560215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7CAC5-639D-4978-8C34-34566168C616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525FC-52A8-3212-1A54-1046BD35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5" y="13560215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4F71-646A-0764-83D8-28D1CCDA1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13560215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C426B-F9B2-4B84-845C-E0C436C4F9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2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4.jpe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10" Type="http://schemas.microsoft.com/office/2007/relationships/hdphoto" Target="../media/hdphoto1.wdp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223520" y="-311812"/>
            <a:ext cx="8776705" cy="1526619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94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5EBE8-DE83-4E46-FDC0-C8738F084B16}"/>
              </a:ext>
            </a:extLst>
          </p:cNvPr>
          <p:cNvSpPr/>
          <p:nvPr/>
        </p:nvSpPr>
        <p:spPr>
          <a:xfrm>
            <a:off x="-162560" y="-182880"/>
            <a:ext cx="8534400" cy="15138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0000CB-09BD-269A-7DA5-7517A76B817C}"/>
              </a:ext>
            </a:extLst>
          </p:cNvPr>
          <p:cNvSpPr txBox="1">
            <a:spLocks/>
          </p:cNvSpPr>
          <p:nvPr/>
        </p:nvSpPr>
        <p:spPr>
          <a:xfrm>
            <a:off x="7680510" y="1402080"/>
            <a:ext cx="434848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RED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FE01F8-5E78-CDCE-1E1B-94A999B9F4FA}"/>
              </a:ext>
            </a:extLst>
          </p:cNvPr>
          <p:cNvSpPr txBox="1">
            <a:spLocks/>
          </p:cNvSpPr>
          <p:nvPr/>
        </p:nvSpPr>
        <p:spPr>
          <a:xfrm>
            <a:off x="-12131040" y="11252548"/>
            <a:ext cx="711110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BLACK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017E76-E0A5-FEE3-D377-53755027680A}"/>
              </a:ext>
            </a:extLst>
          </p:cNvPr>
          <p:cNvSpPr txBox="1">
            <a:spLocks/>
          </p:cNvSpPr>
          <p:nvPr/>
        </p:nvSpPr>
        <p:spPr>
          <a:xfrm>
            <a:off x="549090" y="6144434"/>
            <a:ext cx="713142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&amp;</a:t>
            </a:r>
            <a:endParaRPr lang="en-IN" sz="15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193F87-B8B1-23BD-09B4-8D4B32B61B0C}"/>
              </a:ext>
            </a:extLst>
          </p:cNvPr>
          <p:cNvSpPr txBox="1">
            <a:spLocks/>
          </p:cNvSpPr>
          <p:nvPr/>
        </p:nvSpPr>
        <p:spPr>
          <a:xfrm>
            <a:off x="3728270" y="1402080"/>
            <a:ext cx="434848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RED</a:t>
            </a:r>
            <a:endParaRPr lang="en-IN" sz="15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90D3BE-E3CF-BB12-3048-5C89DDACB0BA}"/>
              </a:ext>
            </a:extLst>
          </p:cNvPr>
          <p:cNvSpPr txBox="1">
            <a:spLocks/>
          </p:cNvSpPr>
          <p:nvPr/>
        </p:nvSpPr>
        <p:spPr>
          <a:xfrm>
            <a:off x="-223970" y="1361440"/>
            <a:ext cx="434848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RED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3B7685-9D3E-D9D8-9E4D-20C7A6EA9C64}"/>
              </a:ext>
            </a:extLst>
          </p:cNvPr>
          <p:cNvSpPr txBox="1">
            <a:spLocks/>
          </p:cNvSpPr>
          <p:nvPr/>
        </p:nvSpPr>
        <p:spPr>
          <a:xfrm>
            <a:off x="-5374640" y="11252548"/>
            <a:ext cx="711110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BLACK</a:t>
            </a:r>
            <a:endParaRPr lang="en-IN" sz="15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50C56E-852E-0DED-9398-97039FA9C724}"/>
              </a:ext>
            </a:extLst>
          </p:cNvPr>
          <p:cNvSpPr txBox="1">
            <a:spLocks/>
          </p:cNvSpPr>
          <p:nvPr/>
        </p:nvSpPr>
        <p:spPr>
          <a:xfrm>
            <a:off x="1469528" y="11252548"/>
            <a:ext cx="711110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BLACK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6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172720" y="-18288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-182880"/>
            <a:ext cx="8229600" cy="14996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?</a:t>
            </a:r>
            <a:endParaRPr lang="en-IN" sz="30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3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00"/>
    </mc:Choice>
    <mc:Fallback>
      <p:transition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?</a:t>
            </a:r>
            <a:endParaRPr lang="en-IN" sz="60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9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</a:t>
            </a:r>
            <a:endParaRPr lang="en-IN" sz="180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4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"/>
    </mc:Choice>
    <mc:Fallback>
      <p:transition advTm="1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</a:t>
            </a:r>
            <a:endParaRPr lang="en-IN" sz="25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4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</a:t>
            </a:r>
            <a:endParaRPr lang="en-IN" sz="180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5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"/>
    </mc:Choice>
    <mc:Fallback>
      <p:transition advTm="1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</a:t>
            </a:r>
            <a:endParaRPr lang="en-IN" sz="25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07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</a:t>
            </a:r>
            <a:endParaRPr lang="en-IN" sz="180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"/>
    </mc:Choice>
    <mc:Fallback>
      <p:transition advTm="1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D</a:t>
            </a:r>
            <a:endParaRPr lang="en-IN" sz="25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14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574A5-04F3-763C-2CD1-35CB680AAC2F}"/>
              </a:ext>
            </a:extLst>
          </p:cNvPr>
          <p:cNvSpPr/>
          <p:nvPr/>
        </p:nvSpPr>
        <p:spPr>
          <a:xfrm>
            <a:off x="-203200" y="-203200"/>
            <a:ext cx="8575040" cy="149961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342B07-6424-2E69-AF7E-27F956B84E1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46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TED</a:t>
            </a:r>
            <a:r>
              <a:rPr lang="en-US" sz="15000" dirty="0">
                <a:ln w="76200">
                  <a:noFill/>
                </a:ln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x</a:t>
            </a:r>
            <a:endParaRPr lang="en-IN" sz="30000" dirty="0">
              <a:ln w="76200">
                <a:noFill/>
              </a:ln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47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162560" y="-467360"/>
            <a:ext cx="8818880" cy="154217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90" y="6565442"/>
            <a:ext cx="3566346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EVER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2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243840" y="-365759"/>
            <a:ext cx="8881345" cy="154635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00" y="7141424"/>
            <a:ext cx="7131420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THOUGHT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60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243840" y="-365759"/>
            <a:ext cx="8881345" cy="154635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498" y="9572489"/>
            <a:ext cx="7131420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WHY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2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162560" y="-365759"/>
            <a:ext cx="8800065" cy="154635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08" y="7559394"/>
            <a:ext cx="7131420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ALL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66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243840" y="-365759"/>
            <a:ext cx="8881345" cy="154635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61" y="3447813"/>
            <a:ext cx="7131420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GOOD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924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243840" y="-375005"/>
            <a:ext cx="8881345" cy="154635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751" y="11033133"/>
            <a:ext cx="7131420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THINGS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000" b="85000" l="6704" r="93855">
                        <a14:foregroundMark x1="89944" y1="57143" x2="90503" y2="52143"/>
                        <a14:foregroundMark x1="73743" y1="7857" x2="79888" y2="6071"/>
                        <a14:foregroundMark x1="6704" y1="32500" x2="9218" y2="46786"/>
                        <a14:foregroundMark x1="20670" y1="85000" x2="30168" y2="80357"/>
                        <a14:foregroundMark x1="93855" y1="60000" x2="93855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07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3F7959-7DF4-B503-3B22-32C94FF99254}"/>
              </a:ext>
            </a:extLst>
          </p:cNvPr>
          <p:cNvSpPr/>
          <p:nvPr/>
        </p:nvSpPr>
        <p:spPr>
          <a:xfrm>
            <a:off x="0" y="-145489"/>
            <a:ext cx="8486851" cy="150044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2" name="Picture 18" descr="Stock Photo and Image Portfolio by Pavlo Lys | Shutterstock">
            <a:extLst>
              <a:ext uri="{FF2B5EF4-FFF2-40B4-BE49-F238E27FC236}">
                <a16:creationId xmlns:a16="http://schemas.microsoft.com/office/drawing/2014/main" id="{C3B11308-C516-7FDB-58F0-72037FE56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4"/>
          <a:stretch/>
        </p:blipFill>
        <p:spPr bwMode="auto">
          <a:xfrm rot="19801512">
            <a:off x="977049" y="7513100"/>
            <a:ext cx="4333940" cy="3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NEW NETFLIX LOGO PNG FOR 2023 - eDigital Agency">
            <a:extLst>
              <a:ext uri="{FF2B5EF4-FFF2-40B4-BE49-F238E27FC236}">
                <a16:creationId xmlns:a16="http://schemas.microsoft.com/office/drawing/2014/main" id="{452793D7-22E7-A118-3ABF-28AD53420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2" b="28357"/>
          <a:stretch/>
        </p:blipFill>
        <p:spPr bwMode="auto">
          <a:xfrm rot="18900000">
            <a:off x="-1130850" y="1424701"/>
            <a:ext cx="6589445" cy="1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ey Heist png by abelsolomongirma on DeviantArt">
            <a:extLst>
              <a:ext uri="{FF2B5EF4-FFF2-40B4-BE49-F238E27FC236}">
                <a16:creationId xmlns:a16="http://schemas.microsoft.com/office/drawing/2014/main" id="{EAE1454D-40FE-A267-3692-6F2AFA8FF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r="7319"/>
          <a:stretch/>
        </p:blipFill>
        <p:spPr bwMode="auto">
          <a:xfrm rot="18900000">
            <a:off x="2441963" y="881770"/>
            <a:ext cx="5569885" cy="64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ECB319-BDC4-8B4B-CDCA-B6C906805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1" r="20371" b="48426"/>
          <a:stretch/>
        </p:blipFill>
        <p:spPr bwMode="auto">
          <a:xfrm rot="18900000">
            <a:off x="251144" y="5079950"/>
            <a:ext cx="2608446" cy="30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redevil Dark, daredevil, devil, netflix, marvel, heroes, hero, black,  dare, HD phone wallpaper | Peakpx">
            <a:extLst>
              <a:ext uri="{FF2B5EF4-FFF2-40B4-BE49-F238E27FC236}">
                <a16:creationId xmlns:a16="http://schemas.microsoft.com/office/drawing/2014/main" id="{8B6E2F0E-B7EF-C7D2-FD58-D0D4F82C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40248" r="13750" b="39949"/>
          <a:stretch/>
        </p:blipFill>
        <p:spPr bwMode="auto">
          <a:xfrm rot="18900000">
            <a:off x="3685351" y="11926819"/>
            <a:ext cx="5457949" cy="26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a cola can editorial stock photo. Image of soda, background - 193948668">
            <a:extLst>
              <a:ext uri="{FF2B5EF4-FFF2-40B4-BE49-F238E27FC236}">
                <a16:creationId xmlns:a16="http://schemas.microsoft.com/office/drawing/2014/main" id="{01BC036B-1702-8858-C350-BC628AFCA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3" t="19146" r="26861"/>
          <a:stretch/>
        </p:blipFill>
        <p:spPr bwMode="auto">
          <a:xfrm rot="18900000">
            <a:off x="7065956" y="6164383"/>
            <a:ext cx="2327288" cy="627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anger Things Logo, symbol, meaning, history, PNG, brand">
            <a:extLst>
              <a:ext uri="{FF2B5EF4-FFF2-40B4-BE49-F238E27FC236}">
                <a16:creationId xmlns:a16="http://schemas.microsoft.com/office/drawing/2014/main" id="{20112A0C-D89A-9CD3-8C1D-152CCDBCB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0" b="12359"/>
          <a:stretch/>
        </p:blipFill>
        <p:spPr bwMode="auto">
          <a:xfrm rot="18900000">
            <a:off x="1401899" y="10237761"/>
            <a:ext cx="5930595" cy="25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1EF00F-B473-C6B6-468B-4D509FD6EA6A}"/>
              </a:ext>
            </a:extLst>
          </p:cNvPr>
          <p:cNvSpPr/>
          <p:nvPr/>
        </p:nvSpPr>
        <p:spPr>
          <a:xfrm>
            <a:off x="-243840" y="-365759"/>
            <a:ext cx="8881345" cy="154635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6188F-8F5F-4408-A573-1B9751E07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17095" y="8831248"/>
            <a:ext cx="7131420" cy="1536684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ARE</a:t>
            </a:r>
            <a:endParaRPr lang="en-IN" sz="96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1046" name="Picture 22" descr="Download KFC Logo Aesthetic Wallpaper | Wallpapers.com">
            <a:extLst>
              <a:ext uri="{FF2B5EF4-FFF2-40B4-BE49-F238E27FC236}">
                <a16:creationId xmlns:a16="http://schemas.microsoft.com/office/drawing/2014/main" id="{2109B6B0-FB4B-C692-DF2C-B81E41CA3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8694" r="11950" b="28474"/>
          <a:stretch/>
        </p:blipFill>
        <p:spPr bwMode="auto">
          <a:xfrm rot="18900000">
            <a:off x="-2039245" y="9486101"/>
            <a:ext cx="3723739" cy="375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83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5EBE8-DE83-4E46-FDC0-C8738F084B16}"/>
              </a:ext>
            </a:extLst>
          </p:cNvPr>
          <p:cNvSpPr/>
          <p:nvPr/>
        </p:nvSpPr>
        <p:spPr>
          <a:xfrm>
            <a:off x="-162560" y="-182880"/>
            <a:ext cx="8534400" cy="15138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0000CB-09BD-269A-7DA5-7517A76B817C}"/>
              </a:ext>
            </a:extLst>
          </p:cNvPr>
          <p:cNvSpPr txBox="1">
            <a:spLocks/>
          </p:cNvSpPr>
          <p:nvPr/>
        </p:nvSpPr>
        <p:spPr>
          <a:xfrm>
            <a:off x="-233680" y="1402080"/>
            <a:ext cx="434848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RED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FE01F8-5E78-CDCE-1E1B-94A999B9F4FA}"/>
              </a:ext>
            </a:extLst>
          </p:cNvPr>
          <p:cNvSpPr txBox="1">
            <a:spLocks/>
          </p:cNvSpPr>
          <p:nvPr/>
        </p:nvSpPr>
        <p:spPr>
          <a:xfrm>
            <a:off x="1331860" y="11252548"/>
            <a:ext cx="711110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BLACK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017E76-E0A5-FEE3-D377-53755027680A}"/>
              </a:ext>
            </a:extLst>
          </p:cNvPr>
          <p:cNvSpPr txBox="1">
            <a:spLocks/>
          </p:cNvSpPr>
          <p:nvPr/>
        </p:nvSpPr>
        <p:spPr>
          <a:xfrm>
            <a:off x="549090" y="6144434"/>
            <a:ext cx="713142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&amp;</a:t>
            </a:r>
            <a:endParaRPr lang="en-IN" sz="15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3193F87-B8B1-23BD-09B4-8D4B32B61B0C}"/>
              </a:ext>
            </a:extLst>
          </p:cNvPr>
          <p:cNvSpPr txBox="1">
            <a:spLocks/>
          </p:cNvSpPr>
          <p:nvPr/>
        </p:nvSpPr>
        <p:spPr>
          <a:xfrm>
            <a:off x="-4185920" y="1402080"/>
            <a:ext cx="434848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RED</a:t>
            </a:r>
            <a:endParaRPr lang="en-IN" sz="15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90D3BE-E3CF-BB12-3048-5C89DDACB0BA}"/>
              </a:ext>
            </a:extLst>
          </p:cNvPr>
          <p:cNvSpPr txBox="1">
            <a:spLocks/>
          </p:cNvSpPr>
          <p:nvPr/>
        </p:nvSpPr>
        <p:spPr>
          <a:xfrm>
            <a:off x="-8138160" y="1361440"/>
            <a:ext cx="434848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RED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3B7685-9D3E-D9D8-9E4D-20C7A6EA9C64}"/>
              </a:ext>
            </a:extLst>
          </p:cNvPr>
          <p:cNvSpPr txBox="1">
            <a:spLocks/>
          </p:cNvSpPr>
          <p:nvPr/>
        </p:nvSpPr>
        <p:spPr>
          <a:xfrm>
            <a:off x="8088260" y="11252548"/>
            <a:ext cx="711110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76200">
                  <a:solidFill>
                    <a:schemeClr val="bg1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rPr>
              <a:t>BLACK</a:t>
            </a:r>
            <a:endParaRPr lang="en-IN" sz="15000" dirty="0">
              <a:ln w="76200">
                <a:solidFill>
                  <a:schemeClr val="bg1"/>
                </a:solidFill>
              </a:ln>
              <a:noFill/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50C56E-852E-0DED-9398-97039FA9C724}"/>
              </a:ext>
            </a:extLst>
          </p:cNvPr>
          <p:cNvSpPr txBox="1">
            <a:spLocks/>
          </p:cNvSpPr>
          <p:nvPr/>
        </p:nvSpPr>
        <p:spPr>
          <a:xfrm>
            <a:off x="14932428" y="11252548"/>
            <a:ext cx="7111100" cy="24837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17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9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solidFill>
                  <a:srgbClr val="FF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BLACK</a:t>
            </a:r>
            <a:endParaRPr lang="en-IN" sz="15000" dirty="0">
              <a:solidFill>
                <a:srgbClr val="FF000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36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">
        <p159:morph option="byObject"/>
      </p:transition>
    </mc:Choice>
    <mc:Fallback>
      <p:transition spd="slow" advTm="1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30</Words>
  <Application>Microsoft Office PowerPoint</Application>
  <PresentationFormat>Custom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Poppins ExtraBold</vt:lpstr>
      <vt:lpstr>Office Theme</vt:lpstr>
      <vt:lpstr>PowerPoint Presentation</vt:lpstr>
      <vt:lpstr>EVER</vt:lpstr>
      <vt:lpstr>THOUGHT</vt:lpstr>
      <vt:lpstr>WHY</vt:lpstr>
      <vt:lpstr>ALL</vt:lpstr>
      <vt:lpstr>GOOD</vt:lpstr>
      <vt:lpstr>THINGS</vt:lpstr>
      <vt:lpstr>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Govale</dc:creator>
  <cp:lastModifiedBy>Parth Govale</cp:lastModifiedBy>
  <cp:revision>2</cp:revision>
  <dcterms:created xsi:type="dcterms:W3CDTF">2023-07-24T11:30:41Z</dcterms:created>
  <dcterms:modified xsi:type="dcterms:W3CDTF">2023-07-24T13:57:37Z</dcterms:modified>
</cp:coreProperties>
</file>