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8" r:id="rId3"/>
    <p:sldId id="257" r:id="rId4"/>
    <p:sldId id="261" r:id="rId5"/>
    <p:sldId id="267" r:id="rId6"/>
    <p:sldId id="258" r:id="rId7"/>
    <p:sldId id="259" r:id="rId8"/>
    <p:sldId id="264" r:id="rId9"/>
    <p:sldId id="260" r:id="rId10"/>
    <p:sldId id="265" r:id="rId11"/>
    <p:sldId id="262" r:id="rId12"/>
    <p:sldId id="266" r:id="rId13"/>
    <p:sldId id="263"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lvl1pPr>
    <a:lvl2pPr marL="0" marR="0" indent="45720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lvl2pPr>
    <a:lvl3pPr marL="0" marR="0" indent="91440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lvl3pPr>
    <a:lvl4pPr marL="0" marR="0" indent="137160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lvl4pPr>
    <a:lvl5pPr marL="0" marR="0" indent="182880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lvl5pPr>
    <a:lvl6pPr marL="0" marR="0" indent="228600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lvl6pPr>
    <a:lvl7pPr marL="0" marR="0" indent="274320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lvl7pPr>
    <a:lvl8pPr marL="0" marR="0" indent="320040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lvl8pPr>
    <a:lvl9pPr marL="0" marR="0" indent="365760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3175" cap="flat">
              <a:solidFill>
                <a:srgbClr val="FFFFFF"/>
              </a:solidFill>
              <a:prstDash val="solid"/>
              <a:miter lim="400000"/>
            </a:ln>
          </a:left>
          <a:right>
            <a:ln w="12700"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firstCol>
    <a:lastRow>
      <a:tcTxStyle b="on"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12700"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lastRow>
    <a:firstRow>
      <a:tcTxStyle b="on"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12700"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3175" cap="flat">
              <a:solidFill>
                <a:srgbClr val="A9A9A9"/>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wholeTbl>
    <a:band2H>
      <a:tcTxStyle/>
      <a:tcStyle>
        <a:tcBdr/>
        <a:fill>
          <a:solidFill>
            <a:srgbClr val="747676">
              <a:alpha val="64000"/>
            </a:srgbClr>
          </a:solidFill>
        </a:fill>
      </a:tcStyle>
    </a:band2H>
    <a:firstCol>
      <a:tcTxStyle b="on" i="off">
        <a:fontRef idx="minor">
          <a:srgbClr val="FFFFFF"/>
        </a:fontRef>
        <a:srgbClr val="FFFFFF"/>
      </a:tcTxStyle>
      <a:tcStyle>
        <a:tcBdr>
          <a:left>
            <a:ln w="3175" cap="flat">
              <a:solidFill>
                <a:srgbClr val="A9A9A9"/>
              </a:solidFill>
              <a:prstDash val="solid"/>
              <a:miter lim="400000"/>
            </a:ln>
          </a:left>
          <a:right>
            <a:ln w="12700" cap="flat">
              <a:solidFill>
                <a:srgbClr val="FFFFFF"/>
              </a:solidFill>
              <a:prstDash val="solid"/>
              <a:miter lim="400000"/>
            </a:ln>
          </a:right>
          <a:top>
            <a:ln w="3175" cap="flat">
              <a:solidFill>
                <a:srgbClr val="A9A9A9"/>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firstCol>
    <a:lastRow>
      <a:tcTxStyle b="off" i="off">
        <a:font>
          <a:latin typeface="Graphik"/>
          <a:ea typeface="Graphik"/>
          <a:cs typeface="Graphik"/>
        </a:font>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12700" cap="flat">
              <a:solidFill>
                <a:srgbClr val="00A1FF"/>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lastRow>
    <a:firstRow>
      <a:tcTxStyle b="on" i="off">
        <a:fontRef idx="minor">
          <a:srgbClr val="FFFFFF"/>
        </a:fontRef>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3175" cap="flat">
              <a:solidFill>
                <a:srgbClr val="A9A9A9"/>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FFFFFF"/>
      </a:tcTxStyle>
      <a:tcStyle>
        <a:tcBdr>
          <a:left>
            <a:ln w="3175" cap="flat">
              <a:solidFill>
                <a:srgbClr val="A9A9A9"/>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009D00"/>
          </a:solidFill>
        </a:fill>
      </a:tcStyle>
    </a:firstCol>
    <a:lastRow>
      <a:tcTxStyle b="off" i="off">
        <a:font>
          <a:latin typeface="Graphik"/>
          <a:ea typeface="Graphik"/>
          <a:cs typeface="Graphik"/>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12700" cap="flat">
              <a:solidFill>
                <a:srgbClr val="61D836"/>
              </a:solidFill>
              <a:prstDash val="solid"/>
              <a:miter lim="400000"/>
            </a:ln>
          </a:top>
          <a:bottom>
            <a:ln w="3175" cap="flat">
              <a:solidFill>
                <a:srgbClr val="A9A9A9"/>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A9A9A9"/>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
          <a:latin typeface="Graphik"/>
          <a:ea typeface="Graphik"/>
          <a:cs typeface="Graphik"/>
        </a:font>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3175" cap="flat">
              <a:solidFill>
                <a:srgbClr val="A9A9A9"/>
              </a:solidFill>
              <a:prstDash val="solid"/>
              <a:miter lim="400000"/>
            </a:ln>
          </a:top>
          <a:bottom>
            <a:ln w="3175" cap="flat">
              <a:solidFill>
                <a:srgbClr val="A9A9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wholeTbl>
    <a:band2H>
      <a:tcTxStyle/>
      <a:tcStyle>
        <a:tcBdr/>
        <a:fill>
          <a:solidFill>
            <a:srgbClr val="747676"/>
          </a:solidFill>
        </a:fill>
      </a:tcStyle>
    </a:band2H>
    <a:firstCol>
      <a:tcTxStyle b="off" i="off">
        <a:font>
          <a:latin typeface="Graphik Medium"/>
          <a:ea typeface="Graphik Medium"/>
          <a:cs typeface="Graphik Medium"/>
        </a:font>
        <a:srgbClr val="000000"/>
      </a:tcTxStyle>
      <a:tcStyle>
        <a:tcBdr>
          <a:left>
            <a:ln w="3175" cap="flat">
              <a:solidFill>
                <a:srgbClr val="A9A9A9"/>
              </a:solidFill>
              <a:prstDash val="solid"/>
              <a:miter lim="400000"/>
            </a:ln>
          </a:left>
          <a:right>
            <a:ln w="12700"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chemeClr val="accent4">
              <a:hueOff val="-607107"/>
              <a:lumOff val="1142"/>
            </a:schemeClr>
          </a:solidFill>
        </a:fill>
      </a:tcStyle>
    </a:firstCol>
    <a:lastRow>
      <a:tcTxStyle b="on" i="off">
        <a:fontRef idx="minor">
          <a:srgbClr val="FFFFFF"/>
        </a:fontRef>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12700" cap="flat">
              <a:solidFill>
                <a:schemeClr val="accent4">
                  <a:hueOff val="-607107"/>
                  <a:lumOff val="1142"/>
                </a:schemeClr>
              </a:solidFill>
              <a:prstDash val="solid"/>
              <a:miter lim="400000"/>
            </a:ln>
          </a:top>
          <a:bottom>
            <a:ln w="3175" cap="flat">
              <a:solidFill>
                <a:srgbClr val="FFFFFF"/>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FFFFFF"/>
      </a:tcTxStyle>
      <a:tcStyle>
        <a:tcBdr>
          <a:left>
            <a:ln w="3175" cap="flat">
              <a:solidFill>
                <a:srgbClr val="C0C0C0"/>
              </a:solidFill>
              <a:prstDash val="solid"/>
              <a:miter lim="400000"/>
            </a:ln>
          </a:left>
          <a:right>
            <a:ln w="3175" cap="flat">
              <a:solidFill>
                <a:srgbClr val="C0C0C0"/>
              </a:solidFill>
              <a:prstDash val="solid"/>
              <a:miter lim="400000"/>
            </a:ln>
          </a:right>
          <a:top>
            <a:ln w="3175" cap="flat">
              <a:solidFill>
                <a:srgbClr val="C0C0C0"/>
              </a:solidFill>
              <a:prstDash val="solid"/>
              <a:miter lim="400000"/>
            </a:ln>
          </a:top>
          <a:bottom>
            <a:ln w="3175" cap="flat">
              <a:solidFill>
                <a:srgbClr val="C0C0C0"/>
              </a:solidFill>
              <a:prstDash val="solid"/>
              <a:miter lim="400000"/>
            </a:ln>
          </a:bottom>
          <a:insideH>
            <a:ln w="3175" cap="flat">
              <a:solidFill>
                <a:srgbClr val="C0C0C0"/>
              </a:solidFill>
              <a:prstDash val="solid"/>
              <a:miter lim="400000"/>
            </a:ln>
          </a:insideH>
          <a:insideV>
            <a:ln w="3175" cap="flat">
              <a:solidFill>
                <a:srgbClr val="C0C0C0"/>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3175" cap="flat">
              <a:solidFill>
                <a:srgbClr val="A6AAA9"/>
              </a:solidFill>
              <a:prstDash val="solid"/>
              <a:miter lim="400000"/>
            </a:ln>
          </a:left>
          <a:right>
            <a:ln w="3175" cap="flat">
              <a:solidFill>
                <a:srgbClr val="C0C0C0"/>
              </a:solidFill>
              <a:prstDash val="solid"/>
              <a:miter lim="400000"/>
            </a:ln>
          </a:right>
          <a:top>
            <a:ln w="3175" cap="flat">
              <a:solidFill>
                <a:srgbClr val="C0C0C0"/>
              </a:solidFill>
              <a:prstDash val="solid"/>
              <a:miter lim="400000"/>
            </a:ln>
          </a:top>
          <a:bottom>
            <a:ln w="3175" cap="flat">
              <a:solidFill>
                <a:srgbClr val="C0C0C0"/>
              </a:solidFill>
              <a:prstDash val="solid"/>
              <a:miter lim="400000"/>
            </a:ln>
          </a:bottom>
          <a:insideH>
            <a:ln w="3175" cap="flat">
              <a:solidFill>
                <a:srgbClr val="C0C0C0"/>
              </a:solidFill>
              <a:prstDash val="solid"/>
              <a:miter lim="400000"/>
            </a:ln>
          </a:insideH>
          <a:insideV>
            <a:ln w="3175"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3175" cap="flat">
              <a:solidFill>
                <a:srgbClr val="A9A9A9"/>
              </a:solidFill>
              <a:prstDash val="solid"/>
              <a:miter lim="400000"/>
            </a:ln>
          </a:left>
          <a:right>
            <a:ln w="3175" cap="flat">
              <a:solidFill>
                <a:srgbClr val="A9A9A9"/>
              </a:solidFill>
              <a:prstDash val="solid"/>
              <a:miter lim="400000"/>
            </a:ln>
          </a:right>
          <a:top>
            <a:ln w="12700" cap="flat">
              <a:solidFill>
                <a:schemeClr val="accent6"/>
              </a:solidFill>
              <a:prstDash val="solid"/>
              <a:miter lim="400000"/>
            </a:ln>
          </a:top>
          <a:bottom>
            <a:ln w="3175" cap="flat">
              <a:solidFill>
                <a:srgbClr val="A6AAA9"/>
              </a:solidFill>
              <a:prstDash val="solid"/>
              <a:miter lim="400000"/>
            </a:ln>
          </a:bottom>
          <a:insideH>
            <a:ln w="3175" cap="flat">
              <a:solidFill>
                <a:srgbClr val="A9A9A9"/>
              </a:solidFill>
              <a:prstDash val="solid"/>
              <a:miter lim="400000"/>
            </a:ln>
          </a:insideH>
          <a:insideV>
            <a:ln w="3175" cap="flat">
              <a:solidFill>
                <a:srgbClr val="A9A9A9"/>
              </a:solidFill>
              <a:prstDash val="solid"/>
              <a:miter lim="400000"/>
            </a:ln>
          </a:insideV>
        </a:tcBdr>
        <a:fill>
          <a:noFill/>
        </a:fill>
      </a:tcStyle>
    </a:lastRow>
    <a:firstRow>
      <a:tcTxStyle b="on" i="off">
        <a:fontRef idx="minor">
          <a:srgbClr val="FFFFFF"/>
        </a:fontRef>
        <a:srgbClr val="FFFFFF"/>
      </a:tcTxStyle>
      <a:tcStyle>
        <a:tcBdr>
          <a:left>
            <a:ln w="3175" cap="flat">
              <a:solidFill>
                <a:srgbClr val="C0C0C0"/>
              </a:solidFill>
              <a:prstDash val="solid"/>
              <a:miter lim="400000"/>
            </a:ln>
          </a:left>
          <a:right>
            <a:ln w="3175" cap="flat">
              <a:solidFill>
                <a:srgbClr val="C0C0C0"/>
              </a:solidFill>
              <a:prstDash val="solid"/>
              <a:miter lim="400000"/>
            </a:ln>
          </a:right>
          <a:top>
            <a:ln w="3175" cap="flat">
              <a:solidFill>
                <a:srgbClr val="A6AAA9"/>
              </a:solidFill>
              <a:prstDash val="solid"/>
              <a:miter lim="400000"/>
            </a:ln>
          </a:top>
          <a:bottom>
            <a:ln w="3175" cap="flat">
              <a:solidFill>
                <a:srgbClr val="C0C0C0"/>
              </a:solidFill>
              <a:prstDash val="solid"/>
              <a:miter lim="400000"/>
            </a:ln>
          </a:bottom>
          <a:insideH>
            <a:ln w="3175" cap="flat">
              <a:solidFill>
                <a:srgbClr val="C0C0C0"/>
              </a:solidFill>
              <a:prstDash val="solid"/>
              <a:miter lim="400000"/>
            </a:ln>
          </a:insideH>
          <a:insideV>
            <a:ln w="3175"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wholeTbl>
    <a:band2H>
      <a:tcTxStyle/>
      <a:tcStyle>
        <a:tcBdr/>
        <a:fill>
          <a:solidFill>
            <a:srgbClr val="747676"/>
          </a:solidFill>
        </a:fill>
      </a:tcStyle>
    </a:band2H>
    <a:firstCol>
      <a:tcTxStyle b="on" i="off">
        <a:fontRef idx="minor">
          <a:srgbClr val="FFFFFF"/>
        </a:fontRef>
        <a:srgbClr val="FFFFFF"/>
      </a:tcTxStyle>
      <a:tcStyle>
        <a:tcBdr>
          <a:left>
            <a:ln w="3175" cap="flat">
              <a:solidFill>
                <a:srgbClr val="A9A9A9"/>
              </a:solidFill>
              <a:prstDash val="solid"/>
              <a:miter lim="400000"/>
            </a:ln>
          </a:left>
          <a:right>
            <a:ln w="12700"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firstCol>
    <a:lastRow>
      <a:tcTxStyle b="on"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12700" cap="flat">
              <a:solidFill>
                <a:srgbClr val="FFFFFF"/>
              </a:solidFill>
              <a:prstDash val="solid"/>
              <a:miter lim="400000"/>
            </a:ln>
          </a:top>
          <a:bottom>
            <a:ln w="3175" cap="flat">
              <a:solidFill>
                <a:srgbClr val="A9A9A9"/>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noFill/>
        </a:fill>
      </a:tcStyle>
    </a:lastRow>
    <a:firstRow>
      <a:tcTxStyle b="on" i="off">
        <a:fontRef idx="minor">
          <a:srgbClr val="FFFFFF"/>
        </a:fontRef>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A9A9A9"/>
              </a:solidFill>
              <a:prstDash val="solid"/>
              <a:miter lim="400000"/>
            </a:ln>
          </a:top>
          <a:bottom>
            <a:ln w="12700"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F5F5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50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prstGeom prst="rect">
            <a:avLst/>
          </a:prstGeom>
        </p:spPr>
        <p:txBody>
          <a:bodyPr/>
          <a:lstStyle/>
          <a:p>
            <a:r>
              <a:t>Presentation Title</a:t>
            </a:r>
          </a:p>
        </p:txBody>
      </p:sp>
      <p:sp>
        <p:nvSpPr>
          <p:cNvPr id="12"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3" name="Author and Date"/>
          <p:cNvSpPr txBox="1">
            <a:spLocks noGrp="1"/>
          </p:cNvSpPr>
          <p:nvPr>
            <p:ph type="body" sz="quarter" idx="21" hasCustomPrompt="1"/>
          </p:nvPr>
        </p:nvSpPr>
        <p:spPr>
          <a:xfrm>
            <a:off x="2197099" y="7482286"/>
            <a:ext cx="8610602" cy="369190"/>
          </a:xfrm>
          <a:prstGeom prst="rect">
            <a:avLst/>
          </a:prstGeom>
        </p:spPr>
        <p:txBody>
          <a:bodyPr/>
          <a:lstStyle>
            <a:lvl1pPr defTabSz="467359">
              <a:defRPr sz="1760"/>
            </a:lvl1pPr>
          </a:lstStyle>
          <a:p>
            <a:r>
              <a:t>Author and Date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quarter" idx="1" hasCustomPrompt="1"/>
          </p:nvPr>
        </p:nvSpPr>
        <p:spPr>
          <a:xfrm>
            <a:off x="2197099" y="2752724"/>
            <a:ext cx="8610602" cy="2818323"/>
          </a:xfrm>
          <a:prstGeom prst="rect">
            <a:avLst/>
          </a:prstGeom>
        </p:spPr>
        <p:txBody>
          <a:bodyPr anchor="b"/>
          <a:lstStyle>
            <a:lvl1pPr defTabSz="1739900">
              <a:lnSpc>
                <a:spcPct val="80000"/>
              </a:lnSpc>
              <a:defRPr sz="15600" spc="-312">
                <a:gradFill flip="none" rotWithShape="1">
                  <a:gsLst>
                    <a:gs pos="0">
                      <a:srgbClr val="00E8FF"/>
                    </a:gs>
                    <a:gs pos="100000">
                      <a:srgbClr val="FF00F7"/>
                    </a:gs>
                  </a:gsLst>
                  <a:lin ang="3967761" scaled="0"/>
                </a:gradFill>
                <a:latin typeface="+mn-lt"/>
                <a:ea typeface="+mn-ea"/>
                <a:cs typeface="+mn-cs"/>
                <a:sym typeface="Graphik Semibold"/>
              </a:defRPr>
            </a:lvl1pPr>
            <a:lvl2pPr defTabSz="1739900">
              <a:lnSpc>
                <a:spcPct val="80000"/>
              </a:lnSpc>
              <a:defRPr sz="15600" spc="-312">
                <a:gradFill flip="none" rotWithShape="1">
                  <a:gsLst>
                    <a:gs pos="0">
                      <a:srgbClr val="00E8FF"/>
                    </a:gs>
                    <a:gs pos="100000">
                      <a:srgbClr val="FF00F7"/>
                    </a:gs>
                  </a:gsLst>
                  <a:lin ang="3967761" scaled="0"/>
                </a:gradFill>
                <a:latin typeface="+mn-lt"/>
                <a:ea typeface="+mn-ea"/>
                <a:cs typeface="+mn-cs"/>
                <a:sym typeface="Graphik Semibold"/>
              </a:defRPr>
            </a:lvl2pPr>
            <a:lvl3pPr defTabSz="1739900">
              <a:lnSpc>
                <a:spcPct val="80000"/>
              </a:lnSpc>
              <a:defRPr sz="15600" spc="-312">
                <a:gradFill flip="none" rotWithShape="1">
                  <a:gsLst>
                    <a:gs pos="0">
                      <a:srgbClr val="00E8FF"/>
                    </a:gs>
                    <a:gs pos="100000">
                      <a:srgbClr val="FF00F7"/>
                    </a:gs>
                  </a:gsLst>
                  <a:lin ang="3967761" scaled="0"/>
                </a:gradFill>
                <a:latin typeface="+mn-lt"/>
                <a:ea typeface="+mn-ea"/>
                <a:cs typeface="+mn-cs"/>
                <a:sym typeface="Graphik Semibold"/>
              </a:defRPr>
            </a:lvl3pPr>
            <a:lvl4pPr defTabSz="1739900">
              <a:lnSpc>
                <a:spcPct val="80000"/>
              </a:lnSpc>
              <a:defRPr sz="15600" spc="-312">
                <a:gradFill flip="none" rotWithShape="1">
                  <a:gsLst>
                    <a:gs pos="0">
                      <a:srgbClr val="00E8FF"/>
                    </a:gs>
                    <a:gs pos="100000">
                      <a:srgbClr val="FF00F7"/>
                    </a:gs>
                  </a:gsLst>
                  <a:lin ang="3967761" scaled="0"/>
                </a:gradFill>
                <a:latin typeface="+mn-lt"/>
                <a:ea typeface="+mn-ea"/>
                <a:cs typeface="+mn-cs"/>
                <a:sym typeface="Graphik Semibold"/>
              </a:defRPr>
            </a:lvl4pPr>
            <a:lvl5pPr defTabSz="1739900">
              <a:lnSpc>
                <a:spcPct val="80000"/>
              </a:lnSpc>
              <a:defRPr sz="15600" spc="-312">
                <a:gradFill flip="none" rotWithShape="1">
                  <a:gsLst>
                    <a:gs pos="0">
                      <a:srgbClr val="00E8FF"/>
                    </a:gs>
                    <a:gs pos="100000">
                      <a:srgbClr val="FF00F7"/>
                    </a:gs>
                  </a:gsLst>
                  <a:lin ang="3967761"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2197099" y="5591175"/>
            <a:ext cx="8610602" cy="460196"/>
          </a:xfrm>
          <a:prstGeom prst="rect">
            <a:avLst/>
          </a:prstGeom>
        </p:spPr>
        <p:txBody>
          <a:bodyPr/>
          <a:lstStyle>
            <a:lvl1pPr defTabSz="676909">
              <a:defRPr sz="2296"/>
            </a:lvl1pPr>
          </a:lstStyle>
          <a:p>
            <a:r>
              <a:t>Fact information</a:t>
            </a:r>
          </a:p>
        </p:txBody>
      </p:sp>
      <p:sp>
        <p:nvSpPr>
          <p:cNvPr id="108"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Body Level One…"/>
          <p:cNvSpPr txBox="1">
            <a:spLocks noGrp="1"/>
          </p:cNvSpPr>
          <p:nvPr>
            <p:ph type="body" sz="quarter" idx="1" hasCustomPrompt="1"/>
          </p:nvPr>
        </p:nvSpPr>
        <p:spPr>
          <a:xfrm>
            <a:off x="2197099" y="3662362"/>
            <a:ext cx="8610602" cy="2171701"/>
          </a:xfrm>
          <a:prstGeom prst="rect">
            <a:avLst/>
          </a:prstGeom>
        </p:spPr>
        <p:txBody>
          <a:bodyPr anchor="ctr"/>
          <a:lstStyle>
            <a:lvl1pPr defTabSz="1739900">
              <a:lnSpc>
                <a:spcPct val="80000"/>
              </a:lnSpc>
              <a:defRPr sz="5600" spc="-112">
                <a:gradFill flip="none" rotWithShape="1">
                  <a:gsLst>
                    <a:gs pos="0">
                      <a:srgbClr val="FF00D8"/>
                    </a:gs>
                    <a:gs pos="100000">
                      <a:srgbClr val="FFFD00"/>
                    </a:gs>
                  </a:gsLst>
                  <a:lin ang="2700000" scaled="0"/>
                </a:gradFill>
                <a:latin typeface="+mn-lt"/>
                <a:ea typeface="+mn-ea"/>
                <a:cs typeface="+mn-cs"/>
                <a:sym typeface="Graphik Semibold"/>
              </a:defRPr>
            </a:lvl1pPr>
            <a:lvl2pPr defTabSz="1739900">
              <a:lnSpc>
                <a:spcPct val="80000"/>
              </a:lnSpc>
              <a:defRPr sz="5600" spc="-112">
                <a:gradFill flip="none" rotWithShape="1">
                  <a:gsLst>
                    <a:gs pos="0">
                      <a:srgbClr val="FF00D8"/>
                    </a:gs>
                    <a:gs pos="100000">
                      <a:srgbClr val="FFFD00"/>
                    </a:gs>
                  </a:gsLst>
                  <a:lin ang="2700000" scaled="0"/>
                </a:gradFill>
                <a:latin typeface="+mn-lt"/>
                <a:ea typeface="+mn-ea"/>
                <a:cs typeface="+mn-cs"/>
                <a:sym typeface="Graphik Semibold"/>
              </a:defRPr>
            </a:lvl2pPr>
            <a:lvl3pPr defTabSz="1739900">
              <a:lnSpc>
                <a:spcPct val="80000"/>
              </a:lnSpc>
              <a:defRPr sz="5600" spc="-112">
                <a:gradFill flip="none" rotWithShape="1">
                  <a:gsLst>
                    <a:gs pos="0">
                      <a:srgbClr val="FF00D8"/>
                    </a:gs>
                    <a:gs pos="100000">
                      <a:srgbClr val="FFFD00"/>
                    </a:gs>
                  </a:gsLst>
                  <a:lin ang="2700000" scaled="0"/>
                </a:gradFill>
                <a:latin typeface="+mn-lt"/>
                <a:ea typeface="+mn-ea"/>
                <a:cs typeface="+mn-cs"/>
                <a:sym typeface="Graphik Semibold"/>
              </a:defRPr>
            </a:lvl3pPr>
            <a:lvl4pPr defTabSz="1739900">
              <a:lnSpc>
                <a:spcPct val="80000"/>
              </a:lnSpc>
              <a:defRPr sz="5600" spc="-112">
                <a:gradFill flip="none" rotWithShape="1">
                  <a:gsLst>
                    <a:gs pos="0">
                      <a:srgbClr val="FF00D8"/>
                    </a:gs>
                    <a:gs pos="100000">
                      <a:srgbClr val="FFFD00"/>
                    </a:gs>
                  </a:gsLst>
                  <a:lin ang="2700000" scaled="0"/>
                </a:gradFill>
                <a:latin typeface="+mn-lt"/>
                <a:ea typeface="+mn-ea"/>
                <a:cs typeface="+mn-cs"/>
                <a:sym typeface="Graphik Semibold"/>
              </a:defRPr>
            </a:lvl4pPr>
            <a:lvl5pPr defTabSz="1739900">
              <a:lnSpc>
                <a:spcPct val="80000"/>
              </a:lnSpc>
              <a:defRPr sz="5600" spc="-112">
                <a:gradFill flip="none" rotWithShape="1">
                  <a:gsLst>
                    <a:gs pos="0">
                      <a:srgbClr val="FF00D8"/>
                    </a:gs>
                    <a:gs pos="100000">
                      <a:srgbClr val="FFFD00"/>
                    </a:gs>
                  </a:gsLst>
                  <a:lin ang="270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16" name="Attribution"/>
          <p:cNvSpPr txBox="1">
            <a:spLocks noGrp="1"/>
          </p:cNvSpPr>
          <p:nvPr>
            <p:ph type="body" sz="quarter" idx="21" hasCustomPrompt="1"/>
          </p:nvPr>
        </p:nvSpPr>
        <p:spPr>
          <a:xfrm>
            <a:off x="2197099" y="6544341"/>
            <a:ext cx="8610602" cy="454344"/>
          </a:xfrm>
          <a:prstGeom prst="rect">
            <a:avLst/>
          </a:prstGeom>
        </p:spPr>
        <p:txBody>
          <a:bodyPr anchor="ctr"/>
          <a:lstStyle>
            <a:lvl1pPr defTabSz="479044">
              <a:defRPr sz="2296"/>
            </a:lvl1pPr>
          </a:lstStyle>
          <a:p>
            <a:r>
              <a:t>Attribution</a:t>
            </a:r>
          </a:p>
        </p:txBody>
      </p:sp>
      <p:sp>
        <p:nvSpPr>
          <p:cNvPr id="117"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Northern Lights display over a snowy landscape"/>
          <p:cNvSpPr>
            <a:spLocks noGrp="1"/>
          </p:cNvSpPr>
          <p:nvPr>
            <p:ph type="pic" sz="quarter" idx="21"/>
          </p:nvPr>
        </p:nvSpPr>
        <p:spPr>
          <a:xfrm>
            <a:off x="6204743" y="4886325"/>
            <a:ext cx="5472114" cy="3648076"/>
          </a:xfrm>
          <a:prstGeom prst="rect">
            <a:avLst/>
          </a:prstGeom>
        </p:spPr>
        <p:txBody>
          <a:bodyPr lIns="91439" tIns="45719" rIns="91439" bIns="45719">
            <a:noAutofit/>
          </a:bodyPr>
          <a:lstStyle/>
          <a:p>
            <a:endParaRPr/>
          </a:p>
        </p:txBody>
      </p:sp>
      <p:sp>
        <p:nvSpPr>
          <p:cNvPr id="125" name="Colourful clouds against a starry night sky"/>
          <p:cNvSpPr>
            <a:spLocks noGrp="1"/>
          </p:cNvSpPr>
          <p:nvPr>
            <p:ph type="pic" sz="quarter" idx="22"/>
          </p:nvPr>
        </p:nvSpPr>
        <p:spPr>
          <a:xfrm>
            <a:off x="6207124" y="1219199"/>
            <a:ext cx="5476877" cy="3648076"/>
          </a:xfrm>
          <a:prstGeom prst="rect">
            <a:avLst/>
          </a:prstGeom>
        </p:spPr>
        <p:txBody>
          <a:bodyPr lIns="91439" tIns="45719" rIns="91439" bIns="45719">
            <a:noAutofit/>
          </a:bodyPr>
          <a:lstStyle/>
          <a:p>
            <a:endParaRPr/>
          </a:p>
        </p:txBody>
      </p:sp>
      <p:sp>
        <p:nvSpPr>
          <p:cNvPr id="126" name="Northern Lights display over a snowy mountain landscape"/>
          <p:cNvSpPr>
            <a:spLocks noGrp="1"/>
          </p:cNvSpPr>
          <p:nvPr>
            <p:ph type="pic" sz="half" idx="23"/>
          </p:nvPr>
        </p:nvSpPr>
        <p:spPr>
          <a:xfrm>
            <a:off x="1613606" y="1219199"/>
            <a:ext cx="4876801" cy="7315202"/>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Northern Lights display over a snowy landscape"/>
          <p:cNvSpPr>
            <a:spLocks noGrp="1"/>
          </p:cNvSpPr>
          <p:nvPr>
            <p:ph type="pic" idx="21"/>
          </p:nvPr>
        </p:nvSpPr>
        <p:spPr>
          <a:xfrm>
            <a:off x="1015999" y="1219199"/>
            <a:ext cx="10982327" cy="7315202"/>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dy Level One…"/>
          <p:cNvSpPr txBox="1">
            <a:spLocks noGrp="1"/>
          </p:cNvSpPr>
          <p:nvPr>
            <p:ph type="body" sz="quarter" idx="1" hasCustomPrompt="1"/>
          </p:nvPr>
        </p:nvSpPr>
        <p:spPr>
          <a:xfrm>
            <a:off x="2197099" y="5191125"/>
            <a:ext cx="3714751" cy="2647951"/>
          </a:xfrm>
          <a:prstGeom prst="rect">
            <a:avLst/>
          </a:prstGeom>
        </p:spPr>
        <p:txBody>
          <a:bodyPr/>
          <a:lstStyle>
            <a:lvl1pPr>
              <a:defRPr sz="3200"/>
            </a:lvl1pPr>
            <a:lvl2pPr>
              <a:defRPr sz="3200"/>
            </a:lvl2pPr>
            <a:lvl3pPr>
              <a:defRPr sz="3200"/>
            </a:lvl3pPr>
            <a:lvl4pPr>
              <a:defRPr sz="3200"/>
            </a:lvl4pPr>
            <a:lvl5pPr>
              <a:defRPr sz="3200"/>
            </a:lvl5pPr>
          </a:lstStyle>
          <a:p>
            <a:r>
              <a:t>Slide Subtitle</a:t>
            </a:r>
          </a:p>
          <a:p>
            <a:pPr lvl="1"/>
            <a:endParaRPr/>
          </a:p>
          <a:p>
            <a:pPr lvl="2"/>
            <a:endParaRPr/>
          </a:p>
          <a:p>
            <a:pPr lvl="3"/>
            <a:endParaRPr/>
          </a:p>
          <a:p>
            <a:pPr lvl="4"/>
            <a:endParaRPr/>
          </a:p>
        </p:txBody>
      </p:sp>
      <p:sp>
        <p:nvSpPr>
          <p:cNvPr id="33" name="Colourful clouds against a starry night sky"/>
          <p:cNvSpPr>
            <a:spLocks noGrp="1"/>
          </p:cNvSpPr>
          <p:nvPr>
            <p:ph type="pic" idx="21"/>
          </p:nvPr>
        </p:nvSpPr>
        <p:spPr>
          <a:xfrm>
            <a:off x="4254499" y="1123949"/>
            <a:ext cx="11268077" cy="7512052"/>
          </a:xfrm>
          <a:prstGeom prst="rect">
            <a:avLst/>
          </a:prstGeom>
        </p:spPr>
        <p:txBody>
          <a:bodyPr lIns="91439" tIns="45719" rIns="91439" bIns="45719">
            <a:noAutofit/>
          </a:bodyPr>
          <a:lstStyle/>
          <a:p>
            <a:endParaRPr/>
          </a:p>
        </p:txBody>
      </p:sp>
      <p:sp>
        <p:nvSpPr>
          <p:cNvPr id="34" name="Slide Title"/>
          <p:cNvSpPr txBox="1">
            <a:spLocks noGrp="1"/>
          </p:cNvSpPr>
          <p:nvPr>
            <p:ph type="title" hasCustomPrompt="1"/>
          </p:nvPr>
        </p:nvSpPr>
        <p:spPr>
          <a:xfrm>
            <a:off x="2197099" y="3800474"/>
            <a:ext cx="3714751" cy="1473301"/>
          </a:xfrm>
          <a:prstGeom prst="rect">
            <a:avLst/>
          </a:prstGeom>
        </p:spPr>
        <p:txBody>
          <a:bodyPr/>
          <a:lstStyle>
            <a:lvl1pPr>
              <a:lnSpc>
                <a:spcPct val="80000"/>
              </a:lnSpc>
              <a:defRPr sz="5600" spc="-112">
                <a:gradFill flip="none" rotWithShape="1">
                  <a:gsLst>
                    <a:gs pos="0">
                      <a:srgbClr val="FFFFFF"/>
                    </a:gs>
                    <a:gs pos="100000">
                      <a:srgbClr val="929292"/>
                    </a:gs>
                  </a:gsLst>
                  <a:lin ang="5400000" scaled="0"/>
                </a:gradFill>
              </a:defRPr>
            </a:lvl1pPr>
          </a:lstStyle>
          <a:p>
            <a:r>
              <a:t>Slide Title</a:t>
            </a:r>
          </a:p>
        </p:txBody>
      </p:sp>
      <p:sp>
        <p:nvSpPr>
          <p:cNvPr id="35"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Body Level One…"/>
          <p:cNvSpPr txBox="1">
            <a:spLocks noGrp="1"/>
          </p:cNvSpPr>
          <p:nvPr>
            <p:ph type="body" sz="half" idx="1" hasCustomPrompt="1"/>
          </p:nvPr>
        </p:nvSpPr>
        <p:spPr>
          <a:xfrm>
            <a:off x="2197099" y="3467099"/>
            <a:ext cx="8610602" cy="4495802"/>
          </a:xfrm>
          <a:prstGeom prst="rect">
            <a:avLst/>
          </a:prstGeom>
        </p:spPr>
        <p:txBody>
          <a:bodyPr/>
          <a:lstStyle>
            <a:lvl1pPr marL="3452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1pPr>
            <a:lvl2pPr marL="7135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2pPr>
            <a:lvl3pPr marL="10818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3pPr>
            <a:lvl4pPr marL="14501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4pPr>
            <a:lvl5pPr marL="18184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5pPr>
          </a:lstStyle>
          <a:p>
            <a:r>
              <a:t>Slide bullet text</a:t>
            </a:r>
          </a:p>
          <a:p>
            <a:pPr lvl="1"/>
            <a:endParaRPr/>
          </a:p>
          <a:p>
            <a:pPr lvl="2"/>
            <a:endParaRPr/>
          </a:p>
          <a:p>
            <a:pPr lvl="3"/>
            <a:endParaRPr/>
          </a:p>
          <a:p>
            <a:pPr lvl="4"/>
            <a:endParaRPr/>
          </a:p>
        </p:txBody>
      </p:sp>
      <p:sp>
        <p:nvSpPr>
          <p:cNvPr id="43" name="Slide Title"/>
          <p:cNvSpPr txBox="1">
            <a:spLocks noGrp="1"/>
          </p:cNvSpPr>
          <p:nvPr>
            <p:ph type="title" hasCustomPrompt="1"/>
          </p:nvPr>
        </p:nvSpPr>
        <p:spPr>
          <a:xfrm>
            <a:off x="2197099" y="1562099"/>
            <a:ext cx="8610602" cy="857251"/>
          </a:xfrm>
          <a:prstGeom prst="rect">
            <a:avLst/>
          </a:prstGeom>
        </p:spPr>
        <p:txBody>
          <a:bodyPr anchor="t"/>
          <a:lstStyle>
            <a:lvl1pPr>
              <a:lnSpc>
                <a:spcPct val="80000"/>
              </a:lnSpc>
              <a:defRPr sz="5600" spc="-112">
                <a:gradFill flip="none" rotWithShape="1">
                  <a:gsLst>
                    <a:gs pos="0">
                      <a:srgbClr val="FFFFFF"/>
                    </a:gs>
                    <a:gs pos="100000">
                      <a:srgbClr val="929292"/>
                    </a:gs>
                  </a:gsLst>
                  <a:lin ang="5400000" scaled="0"/>
                </a:gradFill>
              </a:defRPr>
            </a:lvl1pPr>
          </a:lstStyle>
          <a:p>
            <a:r>
              <a:t>Slide Title</a:t>
            </a:r>
          </a:p>
        </p:txBody>
      </p:sp>
      <p:sp>
        <p:nvSpPr>
          <p:cNvPr id="44" name="Slide Subtitle"/>
          <p:cNvSpPr txBox="1">
            <a:spLocks noGrp="1"/>
          </p:cNvSpPr>
          <p:nvPr>
            <p:ph type="body" sz="quarter" idx="21" hasCustomPrompt="1"/>
          </p:nvPr>
        </p:nvSpPr>
        <p:spPr>
          <a:xfrm>
            <a:off x="2197099" y="2285999"/>
            <a:ext cx="8610602" cy="492063"/>
          </a:xfrm>
          <a:prstGeom prst="rect">
            <a:avLst/>
          </a:prstGeom>
        </p:spPr>
        <p:txBody>
          <a:bodyPr/>
          <a:lstStyle>
            <a:lvl1pPr defTabSz="455675">
              <a:defRPr sz="2496"/>
            </a:lvl1pPr>
          </a:lstStyle>
          <a:p>
            <a:r>
              <a:t>Slide Subtitle</a:t>
            </a:r>
          </a:p>
        </p:txBody>
      </p:sp>
      <p:sp>
        <p:nvSpPr>
          <p:cNvPr id="45"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sz="half" idx="1" hasCustomPrompt="1"/>
          </p:nvPr>
        </p:nvSpPr>
        <p:spPr>
          <a:xfrm>
            <a:off x="2197099" y="3467099"/>
            <a:ext cx="8610602" cy="4495802"/>
          </a:xfrm>
          <a:prstGeom prst="rect">
            <a:avLst/>
          </a:prstGeom>
        </p:spPr>
        <p:txBody>
          <a:bodyPr numCol="2" spcCol="430530"/>
          <a:lstStyle>
            <a:lvl1pPr marL="3452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1pPr>
            <a:lvl2pPr marL="7135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2pPr>
            <a:lvl3pPr marL="10818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3pPr>
            <a:lvl4pPr marL="14501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4pPr>
            <a:lvl5pPr marL="18184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5p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Northern Lights display over a snowy mountain landscape"/>
          <p:cNvSpPr>
            <a:spLocks noGrp="1"/>
          </p:cNvSpPr>
          <p:nvPr>
            <p:ph type="pic" sz="half" idx="21"/>
          </p:nvPr>
        </p:nvSpPr>
        <p:spPr>
          <a:xfrm>
            <a:off x="6502400" y="1215449"/>
            <a:ext cx="4886326" cy="7322702"/>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2197099" y="1590674"/>
            <a:ext cx="3714751" cy="1371601"/>
          </a:xfrm>
          <a:prstGeom prst="rect">
            <a:avLst/>
          </a:prstGeom>
        </p:spPr>
        <p:txBody>
          <a:bodyPr/>
          <a:lstStyle>
            <a:lvl1pPr>
              <a:lnSpc>
                <a:spcPct val="80000"/>
              </a:lnSpc>
              <a:defRPr sz="5600" spc="-112">
                <a:gradFill flip="none" rotWithShape="1">
                  <a:gsLst>
                    <a:gs pos="0">
                      <a:srgbClr val="FFFFFF"/>
                    </a:gs>
                    <a:gs pos="100000">
                      <a:srgbClr val="929292"/>
                    </a:gs>
                  </a:gsLst>
                  <a:lin ang="5400000" scaled="0"/>
                </a:gradFill>
              </a:defRPr>
            </a:lvl1pPr>
          </a:lstStyle>
          <a:p>
            <a:r>
              <a:t>Slide Title</a:t>
            </a:r>
          </a:p>
        </p:txBody>
      </p:sp>
      <p:sp>
        <p:nvSpPr>
          <p:cNvPr id="62" name="Body Level One…"/>
          <p:cNvSpPr txBox="1">
            <a:spLocks noGrp="1"/>
          </p:cNvSpPr>
          <p:nvPr>
            <p:ph type="body" sz="quarter" idx="1" hasCustomPrompt="1"/>
          </p:nvPr>
        </p:nvSpPr>
        <p:spPr>
          <a:xfrm>
            <a:off x="2197099" y="3870325"/>
            <a:ext cx="3714751" cy="4078288"/>
          </a:xfrm>
          <a:prstGeom prst="rect">
            <a:avLst/>
          </a:prstGeom>
        </p:spPr>
        <p:txBody>
          <a:bodyPr/>
          <a:lstStyle>
            <a:lvl1pPr marL="3452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1pPr>
            <a:lvl2pPr marL="7135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2pPr>
            <a:lvl3pPr marL="10818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3pPr>
            <a:lvl4pPr marL="14501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4pPr>
            <a:lvl5pPr marL="1818481" indent="-345281" algn="l" defTabSz="1739900">
              <a:lnSpc>
                <a:spcPct val="90000"/>
              </a:lnSpc>
              <a:spcBef>
                <a:spcPts val="3200"/>
              </a:spcBef>
              <a:buClr>
                <a:srgbClr val="FFFFFF"/>
              </a:buClr>
              <a:buSzPct val="100000"/>
              <a:buChar char="•"/>
              <a:defRPr sz="3000">
                <a:solidFill>
                  <a:srgbClr val="FFFFFF"/>
                </a:solidFill>
                <a:latin typeface="Graphik"/>
                <a:ea typeface="Graphik"/>
                <a:cs typeface="Graphik"/>
                <a:sym typeface="Graphik"/>
              </a:defRPr>
            </a:lvl5p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2197099" y="2905124"/>
            <a:ext cx="3714751" cy="492063"/>
          </a:xfrm>
          <a:prstGeom prst="rect">
            <a:avLst/>
          </a:prstGeom>
        </p:spPr>
        <p:txBody>
          <a:bodyPr/>
          <a:lstStyle>
            <a:lvl1pPr defTabSz="455675">
              <a:defRPr sz="2496"/>
            </a:lvl1pPr>
          </a:lstStyle>
          <a:p>
            <a:r>
              <a:t>Slide Subtitle</a:t>
            </a:r>
          </a:p>
        </p:txBody>
      </p:sp>
      <p:sp>
        <p:nvSpPr>
          <p:cNvPr id="64"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prstGeom prst="rect">
            <a:avLst/>
          </a:prstGeom>
        </p:spPr>
        <p:txBody>
          <a:bodyPr/>
          <a:lstStyle>
            <a:lvl1pPr>
              <a:defRPr>
                <a:gradFill flip="none" rotWithShape="1">
                  <a:gsLst>
                    <a:gs pos="0">
                      <a:srgbClr val="00FF00"/>
                    </a:gs>
                    <a:gs pos="100000">
                      <a:srgbClr val="007DFF"/>
                    </a:gs>
                  </a:gsLst>
                  <a:lin ang="3965999" scaled="0"/>
                </a:gradFill>
              </a:defRPr>
            </a:lvl1pPr>
          </a:lstStyle>
          <a:p>
            <a:r>
              <a:t>Section Title</a:t>
            </a:r>
          </a:p>
        </p:txBody>
      </p:sp>
      <p:sp>
        <p:nvSpPr>
          <p:cNvPr id="72"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2197099" y="1562099"/>
            <a:ext cx="8610602" cy="857251"/>
          </a:xfrm>
          <a:prstGeom prst="rect">
            <a:avLst/>
          </a:prstGeom>
        </p:spPr>
        <p:txBody>
          <a:bodyPr anchor="t"/>
          <a:lstStyle>
            <a:lvl1pPr>
              <a:lnSpc>
                <a:spcPct val="80000"/>
              </a:lnSpc>
              <a:defRPr sz="5600" spc="-112">
                <a:gradFill flip="none" rotWithShape="1">
                  <a:gsLst>
                    <a:gs pos="0">
                      <a:srgbClr val="FFFFFF"/>
                    </a:gs>
                    <a:gs pos="100000">
                      <a:srgbClr val="929292"/>
                    </a:gs>
                  </a:gsLst>
                  <a:lin ang="5400000" scaled="0"/>
                </a:gradFill>
              </a:defRPr>
            </a:lvl1pPr>
          </a:lstStyle>
          <a:p>
            <a:r>
              <a:t>Slide Title</a:t>
            </a:r>
          </a:p>
        </p:txBody>
      </p:sp>
      <p:sp>
        <p:nvSpPr>
          <p:cNvPr id="80" name="Slide Subtitle"/>
          <p:cNvSpPr txBox="1">
            <a:spLocks noGrp="1"/>
          </p:cNvSpPr>
          <p:nvPr>
            <p:ph type="body" sz="quarter" idx="21" hasCustomPrompt="1"/>
          </p:nvPr>
        </p:nvSpPr>
        <p:spPr>
          <a:xfrm>
            <a:off x="2197099" y="2285999"/>
            <a:ext cx="8610602" cy="492063"/>
          </a:xfrm>
          <a:prstGeom prst="rect">
            <a:avLst/>
          </a:prstGeom>
        </p:spPr>
        <p:txBody>
          <a:bodyPr/>
          <a:lstStyle>
            <a:lvl1pPr defTabSz="455675">
              <a:defRPr sz="2496"/>
            </a:lvl1pPr>
          </a:lstStyle>
          <a:p>
            <a:r>
              <a:t>Slide Subtitle</a:t>
            </a:r>
          </a:p>
        </p:txBody>
      </p:sp>
      <p:sp>
        <p:nvSpPr>
          <p:cNvPr id="81"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Body Level One…"/>
          <p:cNvSpPr txBox="1">
            <a:spLocks noGrp="1"/>
          </p:cNvSpPr>
          <p:nvPr>
            <p:ph type="body" sz="half" idx="1" hasCustomPrompt="1"/>
          </p:nvPr>
        </p:nvSpPr>
        <p:spPr>
          <a:xfrm>
            <a:off x="2197099" y="3467099"/>
            <a:ext cx="8610602" cy="4495802"/>
          </a:xfrm>
          <a:prstGeom prst="rect">
            <a:avLst/>
          </a:prstGeom>
        </p:spPr>
        <p:txBody>
          <a:bodyPr/>
          <a:lstStyle>
            <a:lvl1pPr algn="l">
              <a:spcBef>
                <a:spcPts val="900"/>
              </a:spcBef>
              <a:defRPr sz="3600" spc="-36">
                <a:solidFill>
                  <a:srgbClr val="FFFFFF"/>
                </a:solidFill>
                <a:latin typeface="Graphik"/>
                <a:ea typeface="Graphik"/>
                <a:cs typeface="Graphik"/>
                <a:sym typeface="Graphik"/>
              </a:defRPr>
            </a:lvl1pPr>
            <a:lvl2pPr algn="l">
              <a:spcBef>
                <a:spcPts val="900"/>
              </a:spcBef>
              <a:defRPr sz="3600" spc="-36">
                <a:solidFill>
                  <a:srgbClr val="FFFFFF"/>
                </a:solidFill>
                <a:latin typeface="Graphik"/>
                <a:ea typeface="Graphik"/>
                <a:cs typeface="Graphik"/>
                <a:sym typeface="Graphik"/>
              </a:defRPr>
            </a:lvl2pPr>
            <a:lvl3pPr algn="l">
              <a:spcBef>
                <a:spcPts val="900"/>
              </a:spcBef>
              <a:defRPr sz="3600" spc="-36">
                <a:solidFill>
                  <a:srgbClr val="FFFFFF"/>
                </a:solidFill>
                <a:latin typeface="Graphik"/>
                <a:ea typeface="Graphik"/>
                <a:cs typeface="Graphik"/>
                <a:sym typeface="Graphik"/>
              </a:defRPr>
            </a:lvl3pPr>
            <a:lvl4pPr algn="l">
              <a:spcBef>
                <a:spcPts val="900"/>
              </a:spcBef>
              <a:defRPr sz="3600" spc="-36">
                <a:solidFill>
                  <a:srgbClr val="FFFFFF"/>
                </a:solidFill>
                <a:latin typeface="Graphik"/>
                <a:ea typeface="Graphik"/>
                <a:cs typeface="Graphik"/>
                <a:sym typeface="Graphik"/>
              </a:defRPr>
            </a:lvl4pPr>
            <a:lvl5pPr algn="l">
              <a:spcBef>
                <a:spcPts val="900"/>
              </a:spcBef>
              <a:defRPr sz="3600" spc="-36">
                <a:solidFill>
                  <a:srgbClr val="FFFFFF"/>
                </a:solidFill>
                <a:latin typeface="Graphik"/>
                <a:ea typeface="Graphik"/>
                <a:cs typeface="Graphik"/>
                <a:sym typeface="Graphik"/>
              </a:defRPr>
            </a:lvl5pPr>
          </a:lstStyle>
          <a:p>
            <a:r>
              <a:t>Agenda Topics</a:t>
            </a:r>
          </a:p>
          <a:p>
            <a:pPr lvl="1"/>
            <a:endParaRPr/>
          </a:p>
          <a:p>
            <a:pPr lvl="2"/>
            <a:endParaRPr/>
          </a:p>
          <a:p>
            <a:pPr lvl="3"/>
            <a:endParaRPr/>
          </a:p>
          <a:p>
            <a:pPr lvl="4"/>
            <a:endParaRPr/>
          </a:p>
        </p:txBody>
      </p:sp>
      <p:sp>
        <p:nvSpPr>
          <p:cNvPr id="89" name="Agenda Subtitle"/>
          <p:cNvSpPr txBox="1">
            <a:spLocks noGrp="1"/>
          </p:cNvSpPr>
          <p:nvPr>
            <p:ph type="body" sz="quarter" idx="21" hasCustomPrompt="1"/>
          </p:nvPr>
        </p:nvSpPr>
        <p:spPr>
          <a:xfrm>
            <a:off x="2197099" y="2285999"/>
            <a:ext cx="8610602" cy="492063"/>
          </a:xfrm>
          <a:prstGeom prst="rect">
            <a:avLst/>
          </a:prstGeom>
        </p:spPr>
        <p:txBody>
          <a:bodyPr/>
          <a:lstStyle>
            <a:lvl1pPr defTabSz="455675">
              <a:defRPr sz="2496"/>
            </a:lvl1pPr>
          </a:lstStyle>
          <a:p>
            <a:r>
              <a:t>Agenda Subtitle</a:t>
            </a:r>
          </a:p>
        </p:txBody>
      </p:sp>
      <p:sp>
        <p:nvSpPr>
          <p:cNvPr id="90" name="Agenda Title"/>
          <p:cNvSpPr txBox="1">
            <a:spLocks noGrp="1"/>
          </p:cNvSpPr>
          <p:nvPr>
            <p:ph type="title" hasCustomPrompt="1"/>
          </p:nvPr>
        </p:nvSpPr>
        <p:spPr>
          <a:xfrm>
            <a:off x="2197099" y="1562099"/>
            <a:ext cx="8610602" cy="857251"/>
          </a:xfrm>
          <a:prstGeom prst="rect">
            <a:avLst/>
          </a:prstGeom>
        </p:spPr>
        <p:txBody>
          <a:bodyPr anchor="t"/>
          <a:lstStyle>
            <a:lvl1pPr>
              <a:lnSpc>
                <a:spcPct val="80000"/>
              </a:lnSpc>
              <a:defRPr sz="5600" spc="-112">
                <a:gradFill flip="none" rotWithShape="1">
                  <a:gsLst>
                    <a:gs pos="0">
                      <a:srgbClr val="FFFFFF"/>
                    </a:gs>
                    <a:gs pos="100000">
                      <a:srgbClr val="929292"/>
                    </a:gs>
                  </a:gsLst>
                  <a:lin ang="5400000" scaled="0"/>
                </a:gradFill>
              </a:defRPr>
            </a:lvl1pPr>
          </a:lstStyle>
          <a:p>
            <a:r>
              <a:t>Agenda Title</a:t>
            </a:r>
          </a:p>
        </p:txBody>
      </p:sp>
      <p:sp>
        <p:nvSpPr>
          <p:cNvPr id="91"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quarter" idx="1" hasCustomPrompt="1"/>
          </p:nvPr>
        </p:nvSpPr>
        <p:spPr>
          <a:xfrm>
            <a:off x="2197099" y="3611388"/>
            <a:ext cx="8610602" cy="2381251"/>
          </a:xfrm>
          <a:prstGeom prst="rect">
            <a:avLst/>
          </a:prstGeom>
        </p:spPr>
        <p:txBody>
          <a:bodyPr anchor="ctr"/>
          <a:lstStyle>
            <a:lvl1pPr defTabSz="1739900">
              <a:defRPr sz="5600" spc="-168">
                <a:gradFill flip="none" rotWithShape="1">
                  <a:gsLst>
                    <a:gs pos="0">
                      <a:srgbClr val="FFFFFF"/>
                    </a:gs>
                    <a:gs pos="100000">
                      <a:srgbClr val="929292"/>
                    </a:gs>
                  </a:gsLst>
                  <a:lin ang="5400000" scaled="0"/>
                </a:gradFill>
              </a:defRPr>
            </a:lvl1pPr>
            <a:lvl2pPr defTabSz="1739900">
              <a:defRPr sz="5600" spc="-168">
                <a:gradFill flip="none" rotWithShape="1">
                  <a:gsLst>
                    <a:gs pos="0">
                      <a:srgbClr val="FFFFFF"/>
                    </a:gs>
                    <a:gs pos="100000">
                      <a:srgbClr val="929292"/>
                    </a:gs>
                  </a:gsLst>
                  <a:lin ang="5400000" scaled="0"/>
                </a:gradFill>
              </a:defRPr>
            </a:lvl2pPr>
            <a:lvl3pPr defTabSz="1739900">
              <a:defRPr sz="5600" spc="-168">
                <a:gradFill flip="none" rotWithShape="1">
                  <a:gsLst>
                    <a:gs pos="0">
                      <a:srgbClr val="FFFFFF"/>
                    </a:gs>
                    <a:gs pos="100000">
                      <a:srgbClr val="929292"/>
                    </a:gs>
                  </a:gsLst>
                  <a:lin ang="5400000" scaled="0"/>
                </a:gradFill>
              </a:defRPr>
            </a:lvl3pPr>
            <a:lvl4pPr defTabSz="1739900">
              <a:defRPr sz="5600" spc="-168">
                <a:gradFill flip="none" rotWithShape="1">
                  <a:gsLst>
                    <a:gs pos="0">
                      <a:srgbClr val="FFFFFF"/>
                    </a:gs>
                    <a:gs pos="100000">
                      <a:srgbClr val="929292"/>
                    </a:gs>
                  </a:gsLst>
                  <a:lin ang="5400000" scaled="0"/>
                </a:gradFill>
              </a:defRPr>
            </a:lvl4pPr>
            <a:lvl5pPr defTabSz="1739900">
              <a:defRPr sz="5600" spc="-168">
                <a:gradFill flip="none" rotWithShape="1">
                  <a:gsLst>
                    <a:gs pos="0">
                      <a:srgbClr val="FFFFFF"/>
                    </a:gs>
                    <a:gs pos="100000">
                      <a:srgbClr val="929292"/>
                    </a:gs>
                  </a:gsLst>
                  <a:lin ang="5400000" scaled="0"/>
                </a:gradFill>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xfrm>
            <a:off x="6376225" y="7988490"/>
            <a:ext cx="253493" cy="277877"/>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00"/>
            </a:gs>
            <a:gs pos="100000">
              <a:srgbClr val="3B3B3B"/>
            </a:gs>
          </a:gsLst>
          <a:lin ang="5400000" scaled="0"/>
        </a:gra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2197099" y="2800349"/>
            <a:ext cx="8610602" cy="247650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b">
            <a:normAutofit/>
          </a:bodyPr>
          <a:lstStyle/>
          <a:p>
            <a:r>
              <a:t>Presentation Title</a:t>
            </a:r>
          </a:p>
        </p:txBody>
      </p:sp>
      <p:sp>
        <p:nvSpPr>
          <p:cNvPr id="3" name="Body Level One…"/>
          <p:cNvSpPr txBox="1">
            <a:spLocks noGrp="1"/>
          </p:cNvSpPr>
          <p:nvPr>
            <p:ph type="body" idx="1" hasCustomPrompt="1"/>
          </p:nvPr>
        </p:nvSpPr>
        <p:spPr>
          <a:xfrm>
            <a:off x="2197099" y="5155406"/>
            <a:ext cx="8610602" cy="151204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ormAutofit/>
          </a:bodyPr>
          <a:lstStyle/>
          <a:p>
            <a:r>
              <a:t>Presentation Subtitle</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6375653" y="7988490"/>
            <a:ext cx="253493" cy="277877"/>
          </a:xfrm>
          <a:prstGeom prst="rect">
            <a:avLst/>
          </a:prstGeom>
          <a:ln w="3175">
            <a:miter lim="400000"/>
          </a:ln>
        </p:spPr>
        <p:txBody>
          <a:bodyPr wrap="none" lIns="38100" tIns="38100" rIns="38100" bIns="38100" anchor="b">
            <a:spAutoFit/>
          </a:bodyPr>
          <a:lstStyle>
            <a:lvl1pPr defTabSz="584200">
              <a:defRPr sz="1200">
                <a:solidFill>
                  <a:srgbClr val="FFFFFF"/>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ctr" defTabSz="1739900" rtl="0" latinLnBrk="0">
        <a:lnSpc>
          <a:spcPct val="90000"/>
        </a:lnSpc>
        <a:spcBef>
          <a:spcPts val="0"/>
        </a:spcBef>
        <a:spcAft>
          <a:spcPts val="0"/>
        </a:spcAft>
        <a:buClrTx/>
        <a:buSzTx/>
        <a:buFontTx/>
        <a:buNone/>
        <a:tabLst/>
        <a:defRPr sz="8000" b="0" i="0" u="none" strike="noStrike" cap="none" spc="-239" baseline="0">
          <a:gradFill flip="none" rotWithShape="1">
            <a:gsLst>
              <a:gs pos="0">
                <a:srgbClr val="00E8FF"/>
              </a:gs>
              <a:gs pos="100000">
                <a:srgbClr val="FF00F7"/>
              </a:gs>
            </a:gsLst>
            <a:lin ang="3967761" scaled="0"/>
          </a:gradFill>
          <a:uFillTx/>
          <a:latin typeface="+mn-lt"/>
          <a:ea typeface="+mn-ea"/>
          <a:cs typeface="+mn-cs"/>
          <a:sym typeface="Graphik Semibold"/>
        </a:defRPr>
      </a:lvl1pPr>
      <a:lvl2pPr marL="0" marR="0" indent="457200" algn="ctr" defTabSz="1739900" rtl="0" latinLnBrk="0">
        <a:lnSpc>
          <a:spcPct val="90000"/>
        </a:lnSpc>
        <a:spcBef>
          <a:spcPts val="0"/>
        </a:spcBef>
        <a:spcAft>
          <a:spcPts val="0"/>
        </a:spcAft>
        <a:buClrTx/>
        <a:buSzTx/>
        <a:buFontTx/>
        <a:buNone/>
        <a:tabLst/>
        <a:defRPr sz="8000" b="0" i="0" u="none" strike="noStrike" cap="none" spc="-239" baseline="0">
          <a:gradFill flip="none" rotWithShape="1">
            <a:gsLst>
              <a:gs pos="0">
                <a:srgbClr val="00E8FF"/>
              </a:gs>
              <a:gs pos="100000">
                <a:srgbClr val="FF00F7"/>
              </a:gs>
            </a:gsLst>
            <a:lin ang="3967761" scaled="0"/>
          </a:gradFill>
          <a:uFillTx/>
          <a:latin typeface="+mn-lt"/>
          <a:ea typeface="+mn-ea"/>
          <a:cs typeface="+mn-cs"/>
          <a:sym typeface="Graphik Semibold"/>
        </a:defRPr>
      </a:lvl2pPr>
      <a:lvl3pPr marL="0" marR="0" indent="914400" algn="ctr" defTabSz="1739900" rtl="0" latinLnBrk="0">
        <a:lnSpc>
          <a:spcPct val="90000"/>
        </a:lnSpc>
        <a:spcBef>
          <a:spcPts val="0"/>
        </a:spcBef>
        <a:spcAft>
          <a:spcPts val="0"/>
        </a:spcAft>
        <a:buClrTx/>
        <a:buSzTx/>
        <a:buFontTx/>
        <a:buNone/>
        <a:tabLst/>
        <a:defRPr sz="8000" b="0" i="0" u="none" strike="noStrike" cap="none" spc="-239" baseline="0">
          <a:gradFill flip="none" rotWithShape="1">
            <a:gsLst>
              <a:gs pos="0">
                <a:srgbClr val="00E8FF"/>
              </a:gs>
              <a:gs pos="100000">
                <a:srgbClr val="FF00F7"/>
              </a:gs>
            </a:gsLst>
            <a:lin ang="3967761" scaled="0"/>
          </a:gradFill>
          <a:uFillTx/>
          <a:latin typeface="+mn-lt"/>
          <a:ea typeface="+mn-ea"/>
          <a:cs typeface="+mn-cs"/>
          <a:sym typeface="Graphik Semibold"/>
        </a:defRPr>
      </a:lvl3pPr>
      <a:lvl4pPr marL="0" marR="0" indent="1371600" algn="ctr" defTabSz="1739900" rtl="0" latinLnBrk="0">
        <a:lnSpc>
          <a:spcPct val="90000"/>
        </a:lnSpc>
        <a:spcBef>
          <a:spcPts val="0"/>
        </a:spcBef>
        <a:spcAft>
          <a:spcPts val="0"/>
        </a:spcAft>
        <a:buClrTx/>
        <a:buSzTx/>
        <a:buFontTx/>
        <a:buNone/>
        <a:tabLst/>
        <a:defRPr sz="8000" b="0" i="0" u="none" strike="noStrike" cap="none" spc="-239" baseline="0">
          <a:gradFill flip="none" rotWithShape="1">
            <a:gsLst>
              <a:gs pos="0">
                <a:srgbClr val="00E8FF"/>
              </a:gs>
              <a:gs pos="100000">
                <a:srgbClr val="FF00F7"/>
              </a:gs>
            </a:gsLst>
            <a:lin ang="3967761" scaled="0"/>
          </a:gradFill>
          <a:uFillTx/>
          <a:latin typeface="+mn-lt"/>
          <a:ea typeface="+mn-ea"/>
          <a:cs typeface="+mn-cs"/>
          <a:sym typeface="Graphik Semibold"/>
        </a:defRPr>
      </a:lvl4pPr>
      <a:lvl5pPr marL="0" marR="0" indent="1828800" algn="ctr" defTabSz="1739900" rtl="0" latinLnBrk="0">
        <a:lnSpc>
          <a:spcPct val="90000"/>
        </a:lnSpc>
        <a:spcBef>
          <a:spcPts val="0"/>
        </a:spcBef>
        <a:spcAft>
          <a:spcPts val="0"/>
        </a:spcAft>
        <a:buClrTx/>
        <a:buSzTx/>
        <a:buFontTx/>
        <a:buNone/>
        <a:tabLst/>
        <a:defRPr sz="8000" b="0" i="0" u="none" strike="noStrike" cap="none" spc="-239" baseline="0">
          <a:gradFill flip="none" rotWithShape="1">
            <a:gsLst>
              <a:gs pos="0">
                <a:srgbClr val="00E8FF"/>
              </a:gs>
              <a:gs pos="100000">
                <a:srgbClr val="FF00F7"/>
              </a:gs>
            </a:gsLst>
            <a:lin ang="3967761" scaled="0"/>
          </a:gradFill>
          <a:uFillTx/>
          <a:latin typeface="+mn-lt"/>
          <a:ea typeface="+mn-ea"/>
          <a:cs typeface="+mn-cs"/>
          <a:sym typeface="Graphik Semibold"/>
        </a:defRPr>
      </a:lvl5pPr>
      <a:lvl6pPr marL="0" marR="0" indent="2286000" algn="ctr" defTabSz="1739900" rtl="0" latinLnBrk="0">
        <a:lnSpc>
          <a:spcPct val="90000"/>
        </a:lnSpc>
        <a:spcBef>
          <a:spcPts val="0"/>
        </a:spcBef>
        <a:spcAft>
          <a:spcPts val="0"/>
        </a:spcAft>
        <a:buClrTx/>
        <a:buSzTx/>
        <a:buFontTx/>
        <a:buNone/>
        <a:tabLst/>
        <a:defRPr sz="8000" b="0" i="0" u="none" strike="noStrike" cap="none" spc="-239" baseline="0">
          <a:gradFill flip="none" rotWithShape="1">
            <a:gsLst>
              <a:gs pos="0">
                <a:srgbClr val="00E8FF"/>
              </a:gs>
              <a:gs pos="100000">
                <a:srgbClr val="FF00F7"/>
              </a:gs>
            </a:gsLst>
            <a:lin ang="3967761" scaled="0"/>
          </a:gradFill>
          <a:uFillTx/>
          <a:latin typeface="+mn-lt"/>
          <a:ea typeface="+mn-ea"/>
          <a:cs typeface="+mn-cs"/>
          <a:sym typeface="Graphik Semibold"/>
        </a:defRPr>
      </a:lvl6pPr>
      <a:lvl7pPr marL="0" marR="0" indent="2743200" algn="ctr" defTabSz="1739900" rtl="0" latinLnBrk="0">
        <a:lnSpc>
          <a:spcPct val="90000"/>
        </a:lnSpc>
        <a:spcBef>
          <a:spcPts val="0"/>
        </a:spcBef>
        <a:spcAft>
          <a:spcPts val="0"/>
        </a:spcAft>
        <a:buClrTx/>
        <a:buSzTx/>
        <a:buFontTx/>
        <a:buNone/>
        <a:tabLst/>
        <a:defRPr sz="8000" b="0" i="0" u="none" strike="noStrike" cap="none" spc="-239" baseline="0">
          <a:gradFill flip="none" rotWithShape="1">
            <a:gsLst>
              <a:gs pos="0">
                <a:srgbClr val="00E8FF"/>
              </a:gs>
              <a:gs pos="100000">
                <a:srgbClr val="FF00F7"/>
              </a:gs>
            </a:gsLst>
            <a:lin ang="3967761" scaled="0"/>
          </a:gradFill>
          <a:uFillTx/>
          <a:latin typeface="+mn-lt"/>
          <a:ea typeface="+mn-ea"/>
          <a:cs typeface="+mn-cs"/>
          <a:sym typeface="Graphik Semibold"/>
        </a:defRPr>
      </a:lvl7pPr>
      <a:lvl8pPr marL="0" marR="0" indent="3200400" algn="ctr" defTabSz="1739900" rtl="0" latinLnBrk="0">
        <a:lnSpc>
          <a:spcPct val="90000"/>
        </a:lnSpc>
        <a:spcBef>
          <a:spcPts val="0"/>
        </a:spcBef>
        <a:spcAft>
          <a:spcPts val="0"/>
        </a:spcAft>
        <a:buClrTx/>
        <a:buSzTx/>
        <a:buFontTx/>
        <a:buNone/>
        <a:tabLst/>
        <a:defRPr sz="8000" b="0" i="0" u="none" strike="noStrike" cap="none" spc="-239" baseline="0">
          <a:gradFill flip="none" rotWithShape="1">
            <a:gsLst>
              <a:gs pos="0">
                <a:srgbClr val="00E8FF"/>
              </a:gs>
              <a:gs pos="100000">
                <a:srgbClr val="FF00F7"/>
              </a:gs>
            </a:gsLst>
            <a:lin ang="3967761" scaled="0"/>
          </a:gradFill>
          <a:uFillTx/>
          <a:latin typeface="+mn-lt"/>
          <a:ea typeface="+mn-ea"/>
          <a:cs typeface="+mn-cs"/>
          <a:sym typeface="Graphik Semibold"/>
        </a:defRPr>
      </a:lvl8pPr>
      <a:lvl9pPr marL="0" marR="0" indent="3657600" algn="ctr" defTabSz="1739900" rtl="0" latinLnBrk="0">
        <a:lnSpc>
          <a:spcPct val="90000"/>
        </a:lnSpc>
        <a:spcBef>
          <a:spcPts val="0"/>
        </a:spcBef>
        <a:spcAft>
          <a:spcPts val="0"/>
        </a:spcAft>
        <a:buClrTx/>
        <a:buSzTx/>
        <a:buFontTx/>
        <a:buNone/>
        <a:tabLst/>
        <a:defRPr sz="8000" b="0" i="0" u="none" strike="noStrike" cap="none" spc="-239" baseline="0">
          <a:gradFill flip="none" rotWithShape="1">
            <a:gsLst>
              <a:gs pos="0">
                <a:srgbClr val="00E8FF"/>
              </a:gs>
              <a:gs pos="100000">
                <a:srgbClr val="FF00F7"/>
              </a:gs>
            </a:gsLst>
            <a:lin ang="3967761" scaled="0"/>
          </a:gradFill>
          <a:uFillTx/>
          <a:latin typeface="+mn-lt"/>
          <a:ea typeface="+mn-ea"/>
          <a:cs typeface="+mn-cs"/>
          <a:sym typeface="Graphik Semibold"/>
        </a:defRPr>
      </a:lvl9pPr>
    </p:titleStyle>
    <p:bodyStyle>
      <a:lvl1pPr marL="0" marR="0" indent="0" algn="ctr" defTabSz="584200" rtl="0" latinLnBrk="0">
        <a:lnSpc>
          <a:spcPct val="100000"/>
        </a:lnSpc>
        <a:spcBef>
          <a:spcPts val="0"/>
        </a:spcBef>
        <a:spcAft>
          <a:spcPts val="0"/>
        </a:spcAft>
        <a:buClrTx/>
        <a:buSzTx/>
        <a:buFontTx/>
        <a:buNone/>
        <a:tabLst/>
        <a:defRPr sz="4200" b="0" i="0" u="none" strike="noStrike" cap="none" spc="0" baseline="0">
          <a:solidFill>
            <a:srgbClr val="D5D5D5"/>
          </a:solidFill>
          <a:uFillTx/>
          <a:latin typeface="Graphik Medium"/>
          <a:ea typeface="Graphik Medium"/>
          <a:cs typeface="Graphik Medium"/>
          <a:sym typeface="Graphik Medium"/>
        </a:defRPr>
      </a:lvl1pPr>
      <a:lvl2pPr marL="0" marR="0" indent="457200" algn="ctr" defTabSz="584200" rtl="0" latinLnBrk="0">
        <a:lnSpc>
          <a:spcPct val="100000"/>
        </a:lnSpc>
        <a:spcBef>
          <a:spcPts val="0"/>
        </a:spcBef>
        <a:spcAft>
          <a:spcPts val="0"/>
        </a:spcAft>
        <a:buClrTx/>
        <a:buSzTx/>
        <a:buFontTx/>
        <a:buNone/>
        <a:tabLst/>
        <a:defRPr sz="4200" b="0" i="0" u="none" strike="noStrike" cap="none" spc="0" baseline="0">
          <a:solidFill>
            <a:srgbClr val="D5D5D5"/>
          </a:solidFill>
          <a:uFillTx/>
          <a:latin typeface="Graphik Medium"/>
          <a:ea typeface="Graphik Medium"/>
          <a:cs typeface="Graphik Medium"/>
          <a:sym typeface="Graphik Medium"/>
        </a:defRPr>
      </a:lvl2pPr>
      <a:lvl3pPr marL="0" marR="0" indent="914400" algn="ctr" defTabSz="584200" rtl="0" latinLnBrk="0">
        <a:lnSpc>
          <a:spcPct val="100000"/>
        </a:lnSpc>
        <a:spcBef>
          <a:spcPts val="0"/>
        </a:spcBef>
        <a:spcAft>
          <a:spcPts val="0"/>
        </a:spcAft>
        <a:buClrTx/>
        <a:buSzTx/>
        <a:buFontTx/>
        <a:buNone/>
        <a:tabLst/>
        <a:defRPr sz="4200" b="0" i="0" u="none" strike="noStrike" cap="none" spc="0" baseline="0">
          <a:solidFill>
            <a:srgbClr val="D5D5D5"/>
          </a:solidFill>
          <a:uFillTx/>
          <a:latin typeface="Graphik Medium"/>
          <a:ea typeface="Graphik Medium"/>
          <a:cs typeface="Graphik Medium"/>
          <a:sym typeface="Graphik Medium"/>
        </a:defRPr>
      </a:lvl3pPr>
      <a:lvl4pPr marL="0" marR="0" indent="1371600" algn="ctr" defTabSz="584200" rtl="0" latinLnBrk="0">
        <a:lnSpc>
          <a:spcPct val="100000"/>
        </a:lnSpc>
        <a:spcBef>
          <a:spcPts val="0"/>
        </a:spcBef>
        <a:spcAft>
          <a:spcPts val="0"/>
        </a:spcAft>
        <a:buClrTx/>
        <a:buSzTx/>
        <a:buFontTx/>
        <a:buNone/>
        <a:tabLst/>
        <a:defRPr sz="4200" b="0" i="0" u="none" strike="noStrike" cap="none" spc="0" baseline="0">
          <a:solidFill>
            <a:srgbClr val="D5D5D5"/>
          </a:solidFill>
          <a:uFillTx/>
          <a:latin typeface="Graphik Medium"/>
          <a:ea typeface="Graphik Medium"/>
          <a:cs typeface="Graphik Medium"/>
          <a:sym typeface="Graphik Medium"/>
        </a:defRPr>
      </a:lvl4pPr>
      <a:lvl5pPr marL="0" marR="0" indent="1828800" algn="ctr" defTabSz="584200" rtl="0" latinLnBrk="0">
        <a:lnSpc>
          <a:spcPct val="100000"/>
        </a:lnSpc>
        <a:spcBef>
          <a:spcPts val="0"/>
        </a:spcBef>
        <a:spcAft>
          <a:spcPts val="0"/>
        </a:spcAft>
        <a:buClrTx/>
        <a:buSzTx/>
        <a:buFontTx/>
        <a:buNone/>
        <a:tabLst/>
        <a:defRPr sz="4200" b="0" i="0" u="none" strike="noStrike" cap="none" spc="0" baseline="0">
          <a:solidFill>
            <a:srgbClr val="D5D5D5"/>
          </a:solidFill>
          <a:uFillTx/>
          <a:latin typeface="Graphik Medium"/>
          <a:ea typeface="Graphik Medium"/>
          <a:cs typeface="Graphik Medium"/>
          <a:sym typeface="Graphik Medium"/>
        </a:defRPr>
      </a:lvl5pPr>
      <a:lvl6pPr marL="0" marR="0" indent="2286000" algn="ctr" defTabSz="584200" rtl="0" latinLnBrk="0">
        <a:lnSpc>
          <a:spcPct val="100000"/>
        </a:lnSpc>
        <a:spcBef>
          <a:spcPts val="0"/>
        </a:spcBef>
        <a:spcAft>
          <a:spcPts val="0"/>
        </a:spcAft>
        <a:buClrTx/>
        <a:buSzTx/>
        <a:buFontTx/>
        <a:buNone/>
        <a:tabLst/>
        <a:defRPr sz="4200" b="0" i="0" u="none" strike="noStrike" cap="none" spc="0" baseline="0">
          <a:solidFill>
            <a:srgbClr val="D5D5D5"/>
          </a:solidFill>
          <a:uFillTx/>
          <a:latin typeface="Graphik Medium"/>
          <a:ea typeface="Graphik Medium"/>
          <a:cs typeface="Graphik Medium"/>
          <a:sym typeface="Graphik Medium"/>
        </a:defRPr>
      </a:lvl6pPr>
      <a:lvl7pPr marL="0" marR="0" indent="2743200" algn="ctr" defTabSz="584200" rtl="0" latinLnBrk="0">
        <a:lnSpc>
          <a:spcPct val="100000"/>
        </a:lnSpc>
        <a:spcBef>
          <a:spcPts val="0"/>
        </a:spcBef>
        <a:spcAft>
          <a:spcPts val="0"/>
        </a:spcAft>
        <a:buClrTx/>
        <a:buSzTx/>
        <a:buFontTx/>
        <a:buNone/>
        <a:tabLst/>
        <a:defRPr sz="4200" b="0" i="0" u="none" strike="noStrike" cap="none" spc="0" baseline="0">
          <a:solidFill>
            <a:srgbClr val="D5D5D5"/>
          </a:solidFill>
          <a:uFillTx/>
          <a:latin typeface="Graphik Medium"/>
          <a:ea typeface="Graphik Medium"/>
          <a:cs typeface="Graphik Medium"/>
          <a:sym typeface="Graphik Medium"/>
        </a:defRPr>
      </a:lvl7pPr>
      <a:lvl8pPr marL="0" marR="0" indent="3200400" algn="ctr" defTabSz="584200" rtl="0" latinLnBrk="0">
        <a:lnSpc>
          <a:spcPct val="100000"/>
        </a:lnSpc>
        <a:spcBef>
          <a:spcPts val="0"/>
        </a:spcBef>
        <a:spcAft>
          <a:spcPts val="0"/>
        </a:spcAft>
        <a:buClrTx/>
        <a:buSzTx/>
        <a:buFontTx/>
        <a:buNone/>
        <a:tabLst/>
        <a:defRPr sz="4200" b="0" i="0" u="none" strike="noStrike" cap="none" spc="0" baseline="0">
          <a:solidFill>
            <a:srgbClr val="D5D5D5"/>
          </a:solidFill>
          <a:uFillTx/>
          <a:latin typeface="Graphik Medium"/>
          <a:ea typeface="Graphik Medium"/>
          <a:cs typeface="Graphik Medium"/>
          <a:sym typeface="Graphik Medium"/>
        </a:defRPr>
      </a:lvl8pPr>
      <a:lvl9pPr marL="0" marR="0" indent="3657600" algn="ctr" defTabSz="584200" rtl="0" latinLnBrk="0">
        <a:lnSpc>
          <a:spcPct val="100000"/>
        </a:lnSpc>
        <a:spcBef>
          <a:spcPts val="0"/>
        </a:spcBef>
        <a:spcAft>
          <a:spcPts val="0"/>
        </a:spcAft>
        <a:buClrTx/>
        <a:buSzTx/>
        <a:buFontTx/>
        <a:buNone/>
        <a:tabLst/>
        <a:defRPr sz="4200" b="0" i="0" u="none" strike="noStrike" cap="none" spc="0" baseline="0">
          <a:solidFill>
            <a:srgbClr val="D5D5D5"/>
          </a:solidFill>
          <a:uFillTx/>
          <a:latin typeface="Graphik Medium"/>
          <a:ea typeface="Graphik Medium"/>
          <a:cs typeface="Graphik Medium"/>
          <a:sym typeface="Graphik Medium"/>
        </a:defRPr>
      </a:lvl9pPr>
    </p:bodyStyle>
    <p:otherStyle>
      <a:lvl1pPr marL="0" marR="0" indent="0" algn="ctr" defTabSz="584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ga-Akhilesh/Travelling-Ticket-Booking-Web-Application-Cloud-Projec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altexsoft.com/blog/travel/history-of-flight-booking-crss-gds-distribution-travel-agencies-and-online-reservation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RAVEL  TICKET BOOKING WEB APPLICATION"/>
          <p:cNvSpPr txBox="1">
            <a:spLocks noGrp="1"/>
          </p:cNvSpPr>
          <p:nvPr>
            <p:ph type="ctrTitle"/>
          </p:nvPr>
        </p:nvSpPr>
        <p:spPr>
          <a:xfrm>
            <a:off x="1499466" y="2097741"/>
            <a:ext cx="10005868" cy="2036697"/>
          </a:xfrm>
          <a:prstGeom prst="rect">
            <a:avLst/>
          </a:prstGeom>
        </p:spPr>
        <p:txBody>
          <a:bodyPr/>
          <a:lstStyle/>
          <a:p>
            <a:pPr defTabSz="1391919">
              <a:defRPr sz="6400" spc="-192"/>
            </a:pPr>
            <a:r>
              <a:rPr dirty="0"/>
              <a:t>TRAVEL  TICKET BOOKING WEB APPLICATION  </a:t>
            </a:r>
            <a:r>
              <a:rPr sz="880" spc="-26" dirty="0">
                <a:latin typeface="Times Roman"/>
                <a:ea typeface="Times Roman"/>
                <a:cs typeface="Times Roman"/>
                <a:sym typeface="Times Roman"/>
              </a:rPr>
              <a:t> </a:t>
            </a:r>
          </a:p>
        </p:txBody>
      </p:sp>
      <p:sp>
        <p:nvSpPr>
          <p:cNvPr id="152" name="CLOUD COMPUTING PROJECT"/>
          <p:cNvSpPr txBox="1">
            <a:spLocks noGrp="1"/>
          </p:cNvSpPr>
          <p:nvPr>
            <p:ph type="subTitle" sz="quarter" idx="1"/>
          </p:nvPr>
        </p:nvSpPr>
        <p:spPr>
          <a:xfrm>
            <a:off x="1788833" y="678840"/>
            <a:ext cx="9427134" cy="975768"/>
          </a:xfrm>
          <a:prstGeom prst="rect">
            <a:avLst/>
          </a:prstGeom>
        </p:spPr>
        <p:txBody>
          <a:bodyPr/>
          <a:lstStyle>
            <a:lvl1pPr defTabSz="1583309">
              <a:lnSpc>
                <a:spcPct val="80000"/>
              </a:lnSpc>
              <a:defRPr sz="5096" spc="-101">
                <a:gradFill flip="none" rotWithShape="1">
                  <a:gsLst>
                    <a:gs pos="0">
                      <a:srgbClr val="FF00D8"/>
                    </a:gs>
                    <a:gs pos="100000">
                      <a:srgbClr val="FFFD00"/>
                    </a:gs>
                  </a:gsLst>
                  <a:lin ang="2700000" scaled="0"/>
                </a:gradFill>
                <a:latin typeface="+mn-lt"/>
                <a:ea typeface="+mn-ea"/>
                <a:cs typeface="+mn-cs"/>
                <a:sym typeface="Graphik Semibold"/>
              </a:defRPr>
            </a:lvl1pPr>
          </a:lstStyle>
          <a:p>
            <a:r>
              <a:rPr dirty="0"/>
              <a:t>CLOUD COMPUTING PROJECT </a:t>
            </a:r>
          </a:p>
        </p:txBody>
      </p:sp>
      <p:sp>
        <p:nvSpPr>
          <p:cNvPr id="154" name="By:-…"/>
          <p:cNvSpPr txBox="1"/>
          <p:nvPr/>
        </p:nvSpPr>
        <p:spPr>
          <a:xfrm>
            <a:off x="860612" y="6026017"/>
            <a:ext cx="11860306" cy="192360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anchor="ctr">
            <a:spAutoFit/>
          </a:bodyPr>
          <a:lstStyle/>
          <a:p>
            <a:pPr algn="l" defTabSz="355600">
              <a:defRPr sz="1300" b="1" i="1">
                <a:solidFill>
                  <a:schemeClr val="accent4">
                    <a:hueOff val="-607107"/>
                    <a:lumOff val="1142"/>
                  </a:schemeClr>
                </a:solidFill>
                <a:latin typeface="Helvetica Neue"/>
                <a:ea typeface="Helvetica Neue"/>
                <a:cs typeface="Helvetica Neue"/>
                <a:sym typeface="Helvetica Neue"/>
              </a:defRPr>
            </a:pPr>
            <a:r>
              <a:rPr sz="2000" dirty="0"/>
              <a:t>By:-</a:t>
            </a:r>
          </a:p>
          <a:p>
            <a:pPr algn="l" defTabSz="355600">
              <a:defRPr sz="1300" b="1" i="1">
                <a:solidFill>
                  <a:schemeClr val="accent4">
                    <a:hueOff val="-607107"/>
                    <a:lumOff val="1142"/>
                  </a:schemeClr>
                </a:solidFill>
                <a:latin typeface="Helvetica Neue"/>
                <a:ea typeface="Helvetica Neue"/>
                <a:cs typeface="Helvetica Neue"/>
                <a:sym typeface="Helvetica Neue"/>
              </a:defRPr>
            </a:pPr>
            <a:r>
              <a:rPr sz="2000" dirty="0"/>
              <a:t>ABBARAJU SAI SATHWIK - 20BCE7392</a:t>
            </a:r>
          </a:p>
          <a:p>
            <a:pPr algn="l" defTabSz="355600">
              <a:defRPr sz="1300" b="1" i="1">
                <a:solidFill>
                  <a:schemeClr val="accent4">
                    <a:hueOff val="-607107"/>
                    <a:lumOff val="1142"/>
                  </a:schemeClr>
                </a:solidFill>
                <a:latin typeface="Helvetica Neue"/>
                <a:ea typeface="Helvetica Neue"/>
                <a:cs typeface="Helvetica Neue"/>
                <a:sym typeface="Helvetica Neue"/>
              </a:defRPr>
            </a:pPr>
            <a:r>
              <a:rPr sz="2000" dirty="0"/>
              <a:t>SAGA NAGA SAI AKHILESH </a:t>
            </a:r>
            <a:r>
              <a:rPr lang="en-IN" sz="2000" dirty="0"/>
              <a:t>–</a:t>
            </a:r>
            <a:r>
              <a:rPr sz="2000" dirty="0"/>
              <a:t> 20</a:t>
            </a:r>
            <a:r>
              <a:rPr lang="en-IN" sz="2000" dirty="0"/>
              <a:t>BCE</a:t>
            </a:r>
            <a:r>
              <a:rPr sz="2000" dirty="0"/>
              <a:t>7006</a:t>
            </a:r>
          </a:p>
          <a:p>
            <a:pPr algn="l" defTabSz="355600">
              <a:defRPr sz="1300" b="1" i="1">
                <a:solidFill>
                  <a:schemeClr val="accent4">
                    <a:hueOff val="-607107"/>
                    <a:lumOff val="1142"/>
                  </a:schemeClr>
                </a:solidFill>
                <a:latin typeface="Helvetica Neue"/>
                <a:ea typeface="Helvetica Neue"/>
                <a:cs typeface="Helvetica Neue"/>
                <a:sym typeface="Helvetica Neue"/>
              </a:defRPr>
            </a:pPr>
            <a:r>
              <a:rPr sz="2000" dirty="0"/>
              <a:t>JAYASHANKAR PRADEEP NAIR - 20BCE7010</a:t>
            </a:r>
          </a:p>
          <a:p>
            <a:pPr algn="l" defTabSz="355600">
              <a:defRPr sz="1300" b="1" i="1">
                <a:solidFill>
                  <a:schemeClr val="accent4">
                    <a:hueOff val="-607107"/>
                    <a:lumOff val="1142"/>
                  </a:schemeClr>
                </a:solidFill>
                <a:latin typeface="Helvetica Neue"/>
                <a:ea typeface="Helvetica Neue"/>
                <a:cs typeface="Helvetica Neue"/>
                <a:sym typeface="Helvetica Neue"/>
              </a:defRPr>
            </a:pPr>
            <a:r>
              <a:rPr sz="2000" dirty="0"/>
              <a:t>B. HARISH - 20BCE7031</a:t>
            </a:r>
          </a:p>
          <a:p>
            <a:pPr algn="l" defTabSz="355600">
              <a:defRPr sz="1300" b="1" i="1">
                <a:solidFill>
                  <a:schemeClr val="accent4">
                    <a:hueOff val="-607107"/>
                    <a:lumOff val="1142"/>
                  </a:schemeClr>
                </a:solidFill>
                <a:latin typeface="Helvetica Neue"/>
                <a:ea typeface="Helvetica Neue"/>
                <a:cs typeface="Helvetica Neue"/>
                <a:sym typeface="Helvetica Neue"/>
              </a:defRPr>
            </a:pPr>
            <a:r>
              <a:rPr sz="2000" dirty="0"/>
              <a:t>VEMULAPALLI AASRITHA SAI - 20BCE7074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0903F4-4338-4AB3-7761-FD7FE2A2F6EB}"/>
              </a:ext>
            </a:extLst>
          </p:cNvPr>
          <p:cNvSpPr>
            <a:spLocks noGrp="1"/>
          </p:cNvSpPr>
          <p:nvPr>
            <p:ph type="body" sz="half" idx="1"/>
          </p:nvPr>
        </p:nvSpPr>
        <p:spPr>
          <a:xfrm>
            <a:off x="564776" y="1183341"/>
            <a:ext cx="10999695" cy="7100046"/>
          </a:xfrm>
        </p:spPr>
        <p:txBody>
          <a:bodyPr>
            <a:normAutofit fontScale="92500" lnSpcReduction="20000"/>
          </a:bodyPr>
          <a:lstStyle/>
          <a:p>
            <a:pPr marL="0" indent="0" defTabSz="695959">
              <a:spcBef>
                <a:spcPts val="1200"/>
              </a:spcBef>
              <a:buClrTx/>
              <a:buSzTx/>
              <a:buNone/>
              <a:defRPr sz="1200"/>
            </a:pPr>
            <a:r>
              <a:rPr lang="en-US" sz="3200" i="1" dirty="0">
                <a:latin typeface="Times New Roman" panose="02020603050405020304" pitchFamily="18" charset="0"/>
                <a:cs typeface="Times New Roman" panose="02020603050405020304" pitchFamily="18" charset="0"/>
              </a:rPr>
              <a:t>3</a:t>
            </a:r>
            <a:r>
              <a:rPr lang="en-US" sz="3200" dirty="0">
                <a:latin typeface="Times New Roman" panose="02020603050405020304" pitchFamily="18" charset="0"/>
                <a:cs typeface="Times New Roman" panose="02020603050405020304" pitchFamily="18" charset="0"/>
              </a:rPr>
              <a:t>. Might face technical issues</a:t>
            </a:r>
            <a:endParaRPr lang="en-US" sz="3200" i="1" dirty="0">
              <a:solidFill>
                <a:srgbClr val="2F5496"/>
              </a:solidFill>
              <a:latin typeface="Times New Roman" panose="02020603050405020304" pitchFamily="18" charset="0"/>
              <a:ea typeface="Helvetica"/>
              <a:cs typeface="Times New Roman" panose="02020603050405020304" pitchFamily="18" charset="0"/>
              <a:sym typeface="Helvetica"/>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All software is subject to technical problems. That’s why there are whole teams of developers testing and fixing bugs before the final user can ever notice those issues.</a:t>
            </a:r>
            <a:endParaRPr lang="en-US" sz="3200" dirty="0">
              <a:solidFill>
                <a:srgbClr val="000000"/>
              </a:solidFill>
              <a:latin typeface="Times New Roman" panose="02020603050405020304" pitchFamily="18" charset="0"/>
              <a:cs typeface="Times New Roman" panose="02020603050405020304" pitchFamily="18" charset="0"/>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For example, due to a bug, a customer may pay twice for the same ticket. That is a rare issue, but you should know that it’s possible to happen.</a:t>
            </a:r>
            <a:endParaRPr lang="en-US" sz="3200" dirty="0">
              <a:solidFill>
                <a:srgbClr val="000000"/>
              </a:solidFill>
              <a:latin typeface="Times New Roman" panose="02020603050405020304" pitchFamily="18" charset="0"/>
              <a:cs typeface="Times New Roman" panose="02020603050405020304" pitchFamily="18" charset="0"/>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 </a:t>
            </a:r>
            <a:endParaRPr lang="en-US" sz="3200" dirty="0">
              <a:solidFill>
                <a:srgbClr val="000000"/>
              </a:solidFill>
              <a:latin typeface="Times New Roman" panose="02020603050405020304" pitchFamily="18" charset="0"/>
              <a:cs typeface="Times New Roman" panose="02020603050405020304" pitchFamily="18" charset="0"/>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The system is very simple in design and to implement. The system requires very low system resources and the system will work in almost all configurations. It has got following features: </a:t>
            </a: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 It will ensure data accuracy. </a:t>
            </a: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 Records will be efficiently maintained by DBMS. </a:t>
            </a: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 Availability of seats can be enquired easily. </a:t>
            </a: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 Minimum time needed for the various processing. </a:t>
            </a: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 It will provide better Service.</a:t>
            </a:r>
          </a:p>
          <a:p>
            <a:endParaRPr lang="en-IN" dirty="0"/>
          </a:p>
        </p:txBody>
      </p:sp>
    </p:spTree>
    <p:extLst>
      <p:ext uri="{BB962C8B-B14F-4D97-AF65-F5344CB8AC3E}">
        <p14:creationId xmlns:p14="http://schemas.microsoft.com/office/powerpoint/2010/main" val="371672203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Nowadays, travel agencies are taking important role in transportation, and to make reservation reliable they need a strong system that they will make reservation easier, faster and safer. This project designed to meet requirements of a travel ticket rese"/>
          <p:cNvSpPr txBox="1">
            <a:spLocks noGrp="1"/>
          </p:cNvSpPr>
          <p:nvPr>
            <p:ph type="body" idx="1"/>
          </p:nvPr>
        </p:nvSpPr>
        <p:spPr>
          <a:xfrm>
            <a:off x="988155" y="2232123"/>
            <a:ext cx="11028490" cy="6624873"/>
          </a:xfrm>
          <a:prstGeom prst="rect">
            <a:avLst/>
          </a:prstGeom>
        </p:spPr>
        <p:txBody>
          <a:bodyPr/>
          <a:lstStyle/>
          <a:p>
            <a:pPr defTabSz="1496313">
              <a:spcBef>
                <a:spcPts val="2700"/>
              </a:spcBef>
              <a:buClrTx/>
              <a:buSzTx/>
              <a:buFont typeface="Wingdings" panose="05000000000000000000" pitchFamily="2" charset="2"/>
              <a:buChar char="Ø"/>
              <a:defRPr sz="2580"/>
            </a:pPr>
            <a:r>
              <a:rPr dirty="0"/>
              <a:t>Nowadays, travel agencies are taking important role in transportation, and to make reservation reliable they need a strong system that they will make reservation easier, faster and safer. This project designed to meet requirements of a travel ticket reservation system. </a:t>
            </a:r>
            <a:endParaRPr sz="1204" dirty="0">
              <a:latin typeface="Helvetica"/>
              <a:ea typeface="Helvetica"/>
              <a:cs typeface="Helvetica"/>
              <a:sym typeface="Helvetica"/>
            </a:endParaRPr>
          </a:p>
          <a:p>
            <a:pPr defTabSz="1496313">
              <a:spcBef>
                <a:spcPts val="2700"/>
              </a:spcBef>
              <a:buClrTx/>
              <a:buSzTx/>
              <a:buFont typeface="Wingdings" panose="05000000000000000000" pitchFamily="2" charset="2"/>
              <a:buChar char="Ø"/>
              <a:defRPr sz="2580"/>
            </a:pPr>
            <a:r>
              <a:rPr dirty="0"/>
              <a:t>It has been developed in HTML, PHP, CSS, JAVASCRIPT and database has been built in MySQL.</a:t>
            </a:r>
            <a:endParaRPr sz="1204" dirty="0">
              <a:latin typeface="Helvetica"/>
              <a:ea typeface="Helvetica"/>
              <a:cs typeface="Helvetica"/>
              <a:sym typeface="Helvetica"/>
            </a:endParaRPr>
          </a:p>
          <a:p>
            <a:pPr defTabSz="1496313">
              <a:spcBef>
                <a:spcPts val="2700"/>
              </a:spcBef>
              <a:buClrTx/>
              <a:buSzTx/>
              <a:buFont typeface="Wingdings" panose="05000000000000000000" pitchFamily="2" charset="2"/>
              <a:buChar char="Ø"/>
              <a:defRPr sz="2580"/>
            </a:pPr>
            <a:r>
              <a:rPr dirty="0"/>
              <a:t>The web application is hosted on </a:t>
            </a:r>
            <a:endParaRPr lang="en-IN" dirty="0"/>
          </a:p>
          <a:p>
            <a:pPr defTabSz="1496313">
              <a:spcBef>
                <a:spcPts val="2700"/>
              </a:spcBef>
              <a:buClrTx/>
              <a:buSzTx/>
              <a:buFont typeface="Wingdings" panose="05000000000000000000" pitchFamily="2" charset="2"/>
              <a:buChar char="Ø"/>
              <a:defRPr sz="2580"/>
            </a:pPr>
            <a:r>
              <a:rPr dirty="0"/>
              <a:t> By using this application, the company can provide reservation services and information to their customers without the limitation of office hours or manpower. Not only does it let customers book trips around the clock from any location with an internet connection but it is also designed for use by the company to internally manage their business processes; minimizing human errors and overcoming difficulties and problems that arose in the previous system.</a:t>
            </a:r>
          </a:p>
        </p:txBody>
      </p:sp>
      <p:sp>
        <p:nvSpPr>
          <p:cNvPr id="171" name="Conclusion"/>
          <p:cNvSpPr txBox="1">
            <a:spLocks noGrp="1"/>
          </p:cNvSpPr>
          <p:nvPr>
            <p:ph type="title"/>
          </p:nvPr>
        </p:nvSpPr>
        <p:spPr>
          <a:xfrm>
            <a:off x="2197099" y="592898"/>
            <a:ext cx="8610602" cy="1204818"/>
          </a:xfrm>
          <a:prstGeom prst="rect">
            <a:avLst/>
          </a:prstGeom>
        </p:spPr>
        <p:txBody>
          <a:bodyPr/>
          <a:lstStyle>
            <a:lvl1pPr defTabSz="1444116">
              <a:lnSpc>
                <a:spcPct val="90000"/>
              </a:lnSpc>
              <a:defRPr sz="6640" spc="-199">
                <a:gradFill flip="none" rotWithShape="1">
                  <a:gsLst>
                    <a:gs pos="0">
                      <a:srgbClr val="00FF00"/>
                    </a:gs>
                    <a:gs pos="100000">
                      <a:srgbClr val="007DFF"/>
                    </a:gs>
                  </a:gsLst>
                  <a:lin ang="3965999" scaled="0"/>
                </a:gradFill>
              </a:defRPr>
            </a:lvl1pPr>
          </a:lstStyle>
          <a:p>
            <a:r>
              <a:rPr dirty="0"/>
              <a:t>Conclusion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F2C779-1058-3129-F48E-389068C6ADD1}"/>
              </a:ext>
            </a:extLst>
          </p:cNvPr>
          <p:cNvSpPr>
            <a:spLocks noGrp="1"/>
          </p:cNvSpPr>
          <p:nvPr>
            <p:ph type="body" sz="half" idx="1"/>
          </p:nvPr>
        </p:nvSpPr>
        <p:spPr>
          <a:xfrm>
            <a:off x="1344706" y="1896035"/>
            <a:ext cx="11174506" cy="7185211"/>
          </a:xfrm>
        </p:spPr>
        <p:txBody>
          <a:bodyPr>
            <a:normAutofit/>
          </a:bodyPr>
          <a:lstStyle/>
          <a:p>
            <a:pPr>
              <a:buFont typeface="Wingdings" panose="05000000000000000000" pitchFamily="2" charset="2"/>
              <a:buChar char="Ø"/>
            </a:pPr>
            <a:r>
              <a:rPr lang="en-IN" sz="4000" dirty="0"/>
              <a:t>GitHub Link: </a:t>
            </a:r>
            <a:r>
              <a:rPr lang="en-IN" sz="4000" dirty="0">
                <a:hlinkClick r:id="rId2"/>
              </a:rPr>
              <a:t>https://github.com/Saga-Akhilesh/Travelling-Ticket-Booking-Web-Application-Cloud-Project</a:t>
            </a:r>
            <a:endParaRPr lang="en-IN" sz="4000" dirty="0"/>
          </a:p>
          <a:p>
            <a:pPr>
              <a:buFont typeface="Wingdings" panose="05000000000000000000" pitchFamily="2" charset="2"/>
              <a:buChar char="Ø"/>
            </a:pPr>
            <a:endParaRPr lang="en-IN" sz="4000" dirty="0"/>
          </a:p>
          <a:p>
            <a:pPr>
              <a:buFont typeface="Wingdings" panose="05000000000000000000" pitchFamily="2" charset="2"/>
              <a:buChar char="Ø"/>
            </a:pPr>
            <a:r>
              <a:rPr lang="en-IN" sz="4000" dirty="0"/>
              <a:t>YouTube Link: https://www.youtube.com/watch?v=d0Rxyll0jPM</a:t>
            </a:r>
          </a:p>
        </p:txBody>
      </p:sp>
      <p:sp>
        <p:nvSpPr>
          <p:cNvPr id="3" name="Title 2">
            <a:extLst>
              <a:ext uri="{FF2B5EF4-FFF2-40B4-BE49-F238E27FC236}">
                <a16:creationId xmlns:a16="http://schemas.microsoft.com/office/drawing/2014/main" id="{CF038D5C-3004-ACD9-8B01-6FC6C6A0147C}"/>
              </a:ext>
            </a:extLst>
          </p:cNvPr>
          <p:cNvSpPr>
            <a:spLocks noGrp="1"/>
          </p:cNvSpPr>
          <p:nvPr>
            <p:ph type="title"/>
          </p:nvPr>
        </p:nvSpPr>
        <p:spPr>
          <a:xfrm>
            <a:off x="1842247" y="672354"/>
            <a:ext cx="8965454" cy="1118346"/>
          </a:xfrm>
        </p:spPr>
        <p:txBody>
          <a:bodyPr/>
          <a:lstStyle/>
          <a:p>
            <a:r>
              <a:rPr lang="en-IN" dirty="0"/>
              <a:t>Links For </a:t>
            </a:r>
            <a:r>
              <a:rPr lang="en-IN" dirty="0" err="1"/>
              <a:t>Github</a:t>
            </a:r>
            <a:r>
              <a:rPr lang="en-IN" dirty="0"/>
              <a:t> &amp; </a:t>
            </a:r>
            <a:r>
              <a:rPr lang="en-IN" dirty="0" err="1"/>
              <a:t>Youtube</a:t>
            </a:r>
            <a:endParaRPr lang="en-IN" dirty="0"/>
          </a:p>
        </p:txBody>
      </p:sp>
    </p:spTree>
    <p:extLst>
      <p:ext uri="{BB962C8B-B14F-4D97-AF65-F5344CB8AC3E}">
        <p14:creationId xmlns:p14="http://schemas.microsoft.com/office/powerpoint/2010/main" val="58571157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HANK YOU!"/>
          <p:cNvSpPr txBox="1">
            <a:spLocks noGrp="1"/>
          </p:cNvSpPr>
          <p:nvPr>
            <p:ph type="body" sz="quarter" idx="1"/>
          </p:nvPr>
        </p:nvSpPr>
        <p:spPr>
          <a:prstGeom prst="rect">
            <a:avLst/>
          </a:prstGeom>
        </p:spPr>
        <p:txBody>
          <a:bodyPr/>
          <a:lstStyle>
            <a:lvl1pPr defTabSz="1235328">
              <a:defRPr sz="11075" spc="-221"/>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F63F96E-2CA2-42AC-7C6A-D8690FD2BA7B}"/>
              </a:ext>
            </a:extLst>
          </p:cNvPr>
          <p:cNvSpPr>
            <a:spLocks noGrp="1"/>
          </p:cNvSpPr>
          <p:nvPr>
            <p:ph type="body" sz="half" idx="1"/>
          </p:nvPr>
        </p:nvSpPr>
        <p:spPr>
          <a:xfrm>
            <a:off x="510988" y="510988"/>
            <a:ext cx="12102353" cy="8754036"/>
          </a:xfrm>
        </p:spPr>
        <p:txBody>
          <a:bodyPr/>
          <a:lstStyle/>
          <a:p>
            <a:r>
              <a:rPr lang="en-IN" b="1" i="1" dirty="0">
                <a:solidFill>
                  <a:schemeClr val="accent1">
                    <a:lumMod val="60000"/>
                    <a:lumOff val="40000"/>
                  </a:schemeClr>
                </a:solidFill>
                <a:latin typeface="Helvetica Neue"/>
              </a:rPr>
              <a:t>Roles of Each Member:</a:t>
            </a:r>
          </a:p>
          <a:p>
            <a:endParaRPr lang="en-IN" b="1" i="1" dirty="0">
              <a:latin typeface="Helvetica Neue"/>
            </a:endParaRPr>
          </a:p>
          <a:p>
            <a:r>
              <a:rPr lang="en-IN" b="1" i="1" dirty="0">
                <a:latin typeface="Helvetica Neue"/>
              </a:rPr>
              <a:t>Frontend Part:</a:t>
            </a:r>
          </a:p>
          <a:p>
            <a:pPr marL="0" indent="0">
              <a:buNone/>
            </a:pPr>
            <a:r>
              <a:rPr lang="en-IN" i="1" dirty="0">
                <a:latin typeface="Helvetica Neue"/>
              </a:rPr>
              <a:t>ABBARAJU SAI SATHWIK - 20BCE7392</a:t>
            </a:r>
          </a:p>
          <a:p>
            <a:pPr marL="0" indent="0">
              <a:buNone/>
            </a:pPr>
            <a:r>
              <a:rPr lang="en-IN" i="1" dirty="0">
                <a:latin typeface="Helvetica Neue"/>
              </a:rPr>
              <a:t>VEMULAPALLI AASRITHA SAI  - 20BCE7074</a:t>
            </a:r>
          </a:p>
          <a:p>
            <a:pPr marL="0" indent="0">
              <a:buNone/>
            </a:pPr>
            <a:endParaRPr lang="en-IN" dirty="0"/>
          </a:p>
          <a:p>
            <a:pPr marL="0" indent="0">
              <a:buNone/>
            </a:pPr>
            <a:r>
              <a:rPr lang="en-IN" b="1" i="1" dirty="0">
                <a:latin typeface="Helvetica Neue"/>
              </a:rPr>
              <a:t>Backend Part:</a:t>
            </a:r>
          </a:p>
          <a:p>
            <a:r>
              <a:rPr lang="en-IN" sz="3600" i="1" dirty="0">
                <a:latin typeface="Helvetica Neue"/>
              </a:rPr>
              <a:t>SAGA NAGA SAI AKHILESH – 20BCE7006</a:t>
            </a:r>
          </a:p>
          <a:p>
            <a:pPr marL="0" indent="0">
              <a:buNone/>
            </a:pPr>
            <a:endParaRPr lang="en-IN" dirty="0"/>
          </a:p>
          <a:p>
            <a:pPr marL="0" indent="0">
              <a:buNone/>
            </a:pPr>
            <a:r>
              <a:rPr lang="en-IN" b="1" i="1" dirty="0">
                <a:latin typeface="Helvetica Neue"/>
              </a:rPr>
              <a:t>Coding Part:</a:t>
            </a:r>
          </a:p>
          <a:p>
            <a:pPr marL="0" indent="0">
              <a:buNone/>
            </a:pPr>
            <a:r>
              <a:rPr lang="en-IN" i="1" dirty="0">
                <a:latin typeface="Helvetica Neue"/>
              </a:rPr>
              <a:t>JAYASHANKAR PRADEEP NAIR - 20BCE7010</a:t>
            </a:r>
          </a:p>
          <a:p>
            <a:pPr marL="0" indent="0">
              <a:buNone/>
            </a:pPr>
            <a:r>
              <a:rPr lang="en-IN" i="1" dirty="0">
                <a:latin typeface="Helvetica Neue"/>
              </a:rPr>
              <a:t>B. HARISH - 20BCE7031</a:t>
            </a:r>
          </a:p>
          <a:p>
            <a:pPr marL="0" indent="0">
              <a:buNone/>
            </a:pPr>
            <a:endParaRPr lang="en-IN" dirty="0"/>
          </a:p>
        </p:txBody>
      </p:sp>
    </p:spTree>
    <p:extLst>
      <p:ext uri="{BB962C8B-B14F-4D97-AF65-F5344CB8AC3E}">
        <p14:creationId xmlns:p14="http://schemas.microsoft.com/office/powerpoint/2010/main" val="271097734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ABSTRACT"/>
          <p:cNvSpPr txBox="1">
            <a:spLocks noGrp="1"/>
          </p:cNvSpPr>
          <p:nvPr>
            <p:ph type="title"/>
          </p:nvPr>
        </p:nvSpPr>
        <p:spPr>
          <a:xfrm>
            <a:off x="2197099" y="3430840"/>
            <a:ext cx="8610602" cy="1726912"/>
          </a:xfrm>
          <a:prstGeom prst="rect">
            <a:avLst/>
          </a:prstGeom>
        </p:spPr>
        <p:txBody>
          <a:bodyPr/>
          <a:lstStyle>
            <a:lvl1pPr>
              <a:defRPr>
                <a:gradFill flip="none" rotWithShape="1">
                  <a:gsLst>
                    <a:gs pos="0">
                      <a:srgbClr val="00E8FF"/>
                    </a:gs>
                    <a:gs pos="100000">
                      <a:srgbClr val="FF00F7"/>
                    </a:gs>
                  </a:gsLst>
                  <a:lin ang="3967761" scaled="0"/>
                </a:gradFill>
              </a:defRPr>
            </a:lvl1pPr>
          </a:lstStyle>
          <a:p>
            <a:r>
              <a:t>ABSTRACT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ur  ticket booking web application  enables customers to book tickets for multiple destinations and routes. By using this application,  customer can schedule their destination. Our application is reliable, conceivable and scalable. And can handle multip"/>
          <p:cNvSpPr txBox="1">
            <a:spLocks noGrp="1"/>
          </p:cNvSpPr>
          <p:nvPr>
            <p:ph type="body" idx="1"/>
          </p:nvPr>
        </p:nvSpPr>
        <p:spPr>
          <a:xfrm>
            <a:off x="228600" y="268941"/>
            <a:ext cx="12263717" cy="9170894"/>
          </a:xfrm>
          <a:prstGeom prst="rect">
            <a:avLst/>
          </a:prstGeom>
        </p:spPr>
        <p:txBody>
          <a:bodyPr>
            <a:noAutofit/>
          </a:bodyPr>
          <a:lstStyle/>
          <a:p>
            <a:pPr marL="0" indent="0" defTabSz="800354">
              <a:lnSpc>
                <a:spcPct val="200000"/>
              </a:lnSpc>
              <a:spcBef>
                <a:spcPts val="1400"/>
              </a:spcBef>
              <a:buClrTx/>
              <a:buSzTx/>
              <a:buNone/>
              <a:defRPr sz="1380"/>
            </a:pPr>
            <a:r>
              <a:rPr sz="1800" dirty="0">
                <a:latin typeface="Helvetica Neue"/>
                <a:cs typeface="Times New Roman" panose="02020603050405020304" pitchFamily="18" charset="0"/>
              </a:rPr>
              <a:t>Our  </a:t>
            </a:r>
            <a:r>
              <a:rPr sz="1800" b="1" dirty="0">
                <a:latin typeface="Helvetica Neue"/>
                <a:cs typeface="Times New Roman" panose="02020603050405020304" pitchFamily="18" charset="0"/>
              </a:rPr>
              <a:t>ticket booking web application </a:t>
            </a:r>
            <a:r>
              <a:rPr sz="1800" dirty="0">
                <a:latin typeface="Helvetica Neue"/>
                <a:cs typeface="Times New Roman" panose="02020603050405020304" pitchFamily="18" charset="0"/>
              </a:rPr>
              <a:t> enables customers to book tickets for multiple destinations and routes. By using this application,  customer can schedule their destination. Our application is reliable, conceivable and scalable. And can handle multiple users simultaneously.</a:t>
            </a:r>
          </a:p>
          <a:p>
            <a:pPr marL="0" indent="0" defTabSz="800354">
              <a:lnSpc>
                <a:spcPct val="200000"/>
              </a:lnSpc>
              <a:spcBef>
                <a:spcPts val="1400"/>
              </a:spcBef>
              <a:buClrTx/>
              <a:buSzTx/>
              <a:buNone/>
              <a:defRPr sz="1380"/>
            </a:pPr>
            <a:r>
              <a:rPr sz="1800" dirty="0">
                <a:latin typeface="Helvetica Neue"/>
                <a:cs typeface="Times New Roman" panose="02020603050405020304" pitchFamily="18" charset="0"/>
              </a:rPr>
              <a:t>The actors of the web application are passengers and admin. </a:t>
            </a:r>
          </a:p>
          <a:p>
            <a:pPr marL="0" indent="0" defTabSz="800354">
              <a:lnSpc>
                <a:spcPct val="200000"/>
              </a:lnSpc>
              <a:spcBef>
                <a:spcPts val="1400"/>
              </a:spcBef>
              <a:buClrTx/>
              <a:buSzTx/>
              <a:buNone/>
              <a:defRPr sz="1380"/>
            </a:pPr>
            <a:r>
              <a:rPr sz="1800" dirty="0">
                <a:latin typeface="Helvetica Neue"/>
                <a:cs typeface="Times New Roman" panose="02020603050405020304" pitchFamily="18" charset="0"/>
              </a:rPr>
              <a:t>Passengers : </a:t>
            </a:r>
          </a:p>
          <a:p>
            <a:pPr marL="0" indent="0" defTabSz="800354">
              <a:lnSpc>
                <a:spcPct val="200000"/>
              </a:lnSpc>
              <a:spcBef>
                <a:spcPts val="1400"/>
              </a:spcBef>
              <a:buClrTx/>
              <a:buSzTx/>
              <a:buNone/>
              <a:defRPr sz="1380"/>
            </a:pPr>
            <a:r>
              <a:rPr sz="1800" dirty="0">
                <a:latin typeface="Helvetica Neue"/>
                <a:cs typeface="Times New Roman" panose="02020603050405020304" pitchFamily="18" charset="0"/>
              </a:rPr>
              <a:t>One has to register to login to the website. Passenger has to provide name, email, gender, contact no  and  create  password to complete registration.</a:t>
            </a:r>
          </a:p>
          <a:p>
            <a:pPr marL="0" indent="0" defTabSz="800354">
              <a:lnSpc>
                <a:spcPct val="200000"/>
              </a:lnSpc>
              <a:spcBef>
                <a:spcPts val="1400"/>
              </a:spcBef>
              <a:buClrTx/>
              <a:buSzTx/>
              <a:buNone/>
              <a:defRPr sz="1380"/>
            </a:pPr>
            <a:r>
              <a:rPr sz="1800" dirty="0">
                <a:latin typeface="Helvetica Neue"/>
                <a:cs typeface="Times New Roman" panose="02020603050405020304" pitchFamily="18" charset="0"/>
              </a:rPr>
              <a:t>After registering , passenger can login to the website using valid email and password which was entered when registering. </a:t>
            </a:r>
          </a:p>
          <a:p>
            <a:pPr marL="0" indent="0" defTabSz="800354">
              <a:lnSpc>
                <a:spcPct val="200000"/>
              </a:lnSpc>
              <a:spcBef>
                <a:spcPts val="1400"/>
              </a:spcBef>
              <a:buClrTx/>
              <a:buSzTx/>
              <a:buNone/>
              <a:defRPr sz="1380"/>
            </a:pPr>
            <a:r>
              <a:rPr sz="1800" dirty="0">
                <a:latin typeface="Helvetica Neue"/>
                <a:cs typeface="Times New Roman" panose="02020603050405020304" pitchFamily="18" charset="0"/>
              </a:rPr>
              <a:t>Passengers can book their train/bus tickets after logging in. They can select source bus-stop, final -stop  and enter </a:t>
            </a:r>
            <a:r>
              <a:rPr sz="1800" dirty="0" err="1">
                <a:latin typeface="Helvetica Neue"/>
                <a:cs typeface="Times New Roman" panose="02020603050405020304" pitchFamily="18" charset="0"/>
              </a:rPr>
              <a:t>no.of</a:t>
            </a:r>
            <a:r>
              <a:rPr sz="1800" dirty="0">
                <a:latin typeface="Helvetica Neue"/>
                <a:cs typeface="Times New Roman" panose="02020603050405020304" pitchFamily="18" charset="0"/>
              </a:rPr>
              <a:t> passengers to book ticket . After choosing stops , it directs passenger to checkout page. After confirming to checkout it directs user to payment page . Once the user enters payment details , booking summary is displayed and passenger can print the ticket which serves as an evidence of payment for the user. In train ticket booking passenger can even choose Train class and journey type.</a:t>
            </a:r>
          </a:p>
          <a:p>
            <a:pPr marL="0" indent="0" defTabSz="800354">
              <a:lnSpc>
                <a:spcPct val="200000"/>
              </a:lnSpc>
              <a:spcBef>
                <a:spcPts val="1400"/>
              </a:spcBef>
              <a:buClrTx/>
              <a:buSzTx/>
              <a:buNone/>
              <a:defRPr sz="1380"/>
            </a:pPr>
            <a:r>
              <a:rPr sz="1800" dirty="0">
                <a:latin typeface="Helvetica Neue"/>
                <a:cs typeface="Times New Roman" panose="02020603050405020304" pitchFamily="18" charset="0"/>
              </a:rPr>
              <a:t>Price varies based on options selected by the user.</a:t>
            </a:r>
          </a:p>
          <a:p>
            <a:pPr marL="0" indent="0" defTabSz="800354">
              <a:lnSpc>
                <a:spcPct val="200000"/>
              </a:lnSpc>
              <a:spcBef>
                <a:spcPts val="1400"/>
              </a:spcBef>
              <a:buClrTx/>
              <a:buSzTx/>
              <a:buNone/>
              <a:defRPr sz="1380"/>
            </a:pPr>
            <a:r>
              <a:rPr sz="1800" dirty="0">
                <a:latin typeface="Helvetica Neue"/>
                <a:cs typeface="Times New Roman" panose="02020603050405020304" pitchFamily="18" charset="0"/>
              </a:rPr>
              <a:t>After successful completion of booking user will receive a confirmation email. User can also check their previous bookings.</a:t>
            </a:r>
          </a:p>
          <a:p>
            <a:pPr marL="0" indent="0" defTabSz="800354">
              <a:lnSpc>
                <a:spcPct val="170000"/>
              </a:lnSpc>
              <a:spcBef>
                <a:spcPts val="1400"/>
              </a:spcBef>
              <a:buClrTx/>
              <a:buSzTx/>
              <a:buNone/>
              <a:defRPr sz="1380"/>
            </a:pPr>
            <a:r>
              <a:rPr sz="1800" dirty="0">
                <a:latin typeface="Times New Roman" panose="02020603050405020304" pitchFamily="18" charset="0"/>
                <a:cs typeface="Times New Roman" panose="02020603050405020304" pitchFamily="18" charset="0"/>
              </a:rPr>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75774F-F06A-5646-31D6-DB58BEF4E0A5}"/>
              </a:ext>
            </a:extLst>
          </p:cNvPr>
          <p:cNvSpPr>
            <a:spLocks noGrp="1"/>
          </p:cNvSpPr>
          <p:nvPr>
            <p:ph type="body" sz="half" idx="1"/>
          </p:nvPr>
        </p:nvSpPr>
        <p:spPr>
          <a:xfrm>
            <a:off x="793376" y="766482"/>
            <a:ext cx="11470342" cy="7196419"/>
          </a:xfrm>
        </p:spPr>
        <p:txBody>
          <a:bodyPr>
            <a:normAutofit/>
          </a:bodyPr>
          <a:lstStyle/>
          <a:p>
            <a:pPr marL="0" indent="0" defTabSz="800354">
              <a:lnSpc>
                <a:spcPct val="170000"/>
              </a:lnSpc>
              <a:spcBef>
                <a:spcPts val="1400"/>
              </a:spcBef>
              <a:buClrTx/>
              <a:buSzTx/>
              <a:buNone/>
              <a:defRPr sz="1380"/>
            </a:pPr>
            <a:r>
              <a:rPr lang="en-US" sz="3200" dirty="0">
                <a:latin typeface="Helvetica Neue"/>
                <a:cs typeface="Times New Roman" panose="02020603050405020304" pitchFamily="18" charset="0"/>
              </a:rPr>
              <a:t>Admin : </a:t>
            </a:r>
          </a:p>
          <a:p>
            <a:pPr marL="0" indent="0" defTabSz="800354">
              <a:lnSpc>
                <a:spcPct val="170000"/>
              </a:lnSpc>
              <a:spcBef>
                <a:spcPts val="1400"/>
              </a:spcBef>
              <a:buClrTx/>
              <a:buSzTx/>
              <a:buNone/>
              <a:defRPr sz="1380"/>
            </a:pPr>
            <a:r>
              <a:rPr lang="en-US" sz="3200" dirty="0">
                <a:latin typeface="Helvetica Neue"/>
                <a:cs typeface="Times New Roman" panose="02020603050405020304" pitchFamily="18" charset="0"/>
              </a:rPr>
              <a:t>Admin can login to the application using admin’s credentials. Admin can view all the bus and train bookings. All the user’s data will be saved in the database. Admin can view all the </a:t>
            </a:r>
            <a:r>
              <a:rPr lang="en-US" sz="3200" dirty="0" err="1">
                <a:latin typeface="Helvetica Neue"/>
                <a:cs typeface="Times New Roman" panose="02020603050405020304" pitchFamily="18" charset="0"/>
              </a:rPr>
              <a:t>the</a:t>
            </a:r>
            <a:r>
              <a:rPr lang="en-US" sz="3200" dirty="0">
                <a:latin typeface="Helvetica Neue"/>
                <a:cs typeface="Times New Roman" panose="02020603050405020304" pitchFamily="18" charset="0"/>
              </a:rPr>
              <a:t> passenger’s booking details date and time of booking, passenger’s name, Booking ID, Source -stop and destination- stop . </a:t>
            </a:r>
          </a:p>
          <a:p>
            <a:endParaRPr lang="en-IN" dirty="0"/>
          </a:p>
        </p:txBody>
      </p:sp>
    </p:spTree>
    <p:extLst>
      <p:ext uri="{BB962C8B-B14F-4D97-AF65-F5344CB8AC3E}">
        <p14:creationId xmlns:p14="http://schemas.microsoft.com/office/powerpoint/2010/main" val="196784401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From the 1950’s when the first computerized booking system was created to nowadays, a lot of things have changed In the industry, most for the better. One of the greatest advantages of online ticket booking systems is saving your time.…"/>
          <p:cNvSpPr txBox="1">
            <a:spLocks noGrp="1"/>
          </p:cNvSpPr>
          <p:nvPr>
            <p:ph type="body" sz="half" idx="1"/>
          </p:nvPr>
        </p:nvSpPr>
        <p:spPr>
          <a:xfrm>
            <a:off x="1338273" y="3467099"/>
            <a:ext cx="10563462" cy="4495802"/>
          </a:xfrm>
          <a:prstGeom prst="rect">
            <a:avLst/>
          </a:prstGeom>
        </p:spPr>
        <p:txBody>
          <a:bodyPr>
            <a:noAutofit/>
          </a:bodyPr>
          <a:lstStyle/>
          <a:p>
            <a:pPr marL="0" indent="0" defTabSz="1565909">
              <a:spcBef>
                <a:spcPts val="2800"/>
              </a:spcBef>
              <a:buClrTx/>
              <a:buSzTx/>
              <a:buNone/>
              <a:defRPr sz="2700"/>
            </a:pPr>
            <a:r>
              <a:rPr sz="3200" dirty="0">
                <a:latin typeface="Helvetica Neue"/>
              </a:rPr>
              <a:t>From the 1950’s when the </a:t>
            </a:r>
            <a:r>
              <a:rPr sz="3200" u="sng" dirty="0">
                <a:latin typeface="Helvetica Neue"/>
                <a:hlinkClick r:id="rId2"/>
              </a:rPr>
              <a:t>first computerized booking system</a:t>
            </a:r>
            <a:r>
              <a:rPr sz="3200" dirty="0">
                <a:latin typeface="Helvetica Neue"/>
              </a:rPr>
              <a:t> was created to nowadays, a lot of things have changed In the industry, most for the better. One of the greatest advantages of online ticket booking systems is </a:t>
            </a:r>
            <a:r>
              <a:rPr sz="3200" b="1" dirty="0">
                <a:latin typeface="Helvetica Neue"/>
              </a:rPr>
              <a:t>saving your time</a:t>
            </a:r>
            <a:r>
              <a:rPr sz="3200" dirty="0">
                <a:latin typeface="Helvetica Neue"/>
              </a:rPr>
              <a:t>.</a:t>
            </a:r>
          </a:p>
          <a:p>
            <a:pPr marL="0" indent="0" defTabSz="1565909">
              <a:spcBef>
                <a:spcPts val="2800"/>
              </a:spcBef>
              <a:buClrTx/>
              <a:buSzTx/>
              <a:buNone/>
              <a:defRPr sz="2700"/>
            </a:pPr>
            <a:endParaRPr sz="3200" dirty="0">
              <a:solidFill>
                <a:srgbClr val="000000"/>
              </a:solidFill>
              <a:latin typeface="Helvetica Neue"/>
            </a:endParaRPr>
          </a:p>
          <a:p>
            <a:pPr marL="0" indent="0" defTabSz="1565909">
              <a:spcBef>
                <a:spcPts val="2800"/>
              </a:spcBef>
              <a:buClrTx/>
              <a:buSzTx/>
              <a:buNone/>
              <a:defRPr sz="2700"/>
            </a:pPr>
            <a:r>
              <a:rPr sz="3200" dirty="0">
                <a:latin typeface="Helvetica Neue"/>
              </a:rPr>
              <a:t>That is a noticeable benefit of running a travel company. Not only you are saving your time and energy, but also making it easier for your customers to book a tour with you.</a:t>
            </a:r>
          </a:p>
        </p:txBody>
      </p:sp>
      <p:sp>
        <p:nvSpPr>
          <p:cNvPr id="159" name="Introduction :"/>
          <p:cNvSpPr txBox="1">
            <a:spLocks noGrp="1"/>
          </p:cNvSpPr>
          <p:nvPr>
            <p:ph type="title"/>
          </p:nvPr>
        </p:nvSpPr>
        <p:spPr>
          <a:xfrm>
            <a:off x="2197099" y="640413"/>
            <a:ext cx="8610602" cy="1392137"/>
          </a:xfrm>
          <a:prstGeom prst="rect">
            <a:avLst/>
          </a:prstGeom>
        </p:spPr>
        <p:txBody>
          <a:bodyPr/>
          <a:lstStyle>
            <a:lvl1pPr defTabSz="1583309">
              <a:lnSpc>
                <a:spcPct val="90000"/>
              </a:lnSpc>
              <a:defRPr sz="7280" spc="-218">
                <a:gradFill flip="none" rotWithShape="1">
                  <a:gsLst>
                    <a:gs pos="0">
                      <a:srgbClr val="00FF00"/>
                    </a:gs>
                    <a:gs pos="100000">
                      <a:srgbClr val="007DFF"/>
                    </a:gs>
                  </a:gsLst>
                  <a:lin ang="3965999" scaled="0"/>
                </a:gradFill>
              </a:defRPr>
            </a:lvl1pPr>
          </a:lstStyle>
          <a:p>
            <a:r>
              <a:t>Introduction :</a:t>
            </a:r>
            <a:endParaRPr sz="1274" spc="-38">
              <a:latin typeface="Helvetica"/>
              <a:ea typeface="Helvetica"/>
              <a:cs typeface="Helvetica"/>
              <a:sym typeface="Helvetic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1.     24/7 Accessibility…"/>
          <p:cNvSpPr txBox="1">
            <a:spLocks noGrp="1"/>
          </p:cNvSpPr>
          <p:nvPr>
            <p:ph type="body" idx="1"/>
          </p:nvPr>
        </p:nvSpPr>
        <p:spPr>
          <a:xfrm>
            <a:off x="1107603" y="1707776"/>
            <a:ext cx="10624212" cy="7297276"/>
          </a:xfrm>
          <a:prstGeom prst="rect">
            <a:avLst/>
          </a:prstGeom>
        </p:spPr>
        <p:txBody>
          <a:bodyPr>
            <a:noAutofit/>
          </a:bodyPr>
          <a:lstStyle/>
          <a:p>
            <a:pPr marL="0" indent="0" defTabSz="695959">
              <a:spcBef>
                <a:spcPts val="1200"/>
              </a:spcBef>
              <a:buClrTx/>
              <a:buSzTx/>
              <a:buNone/>
              <a:defRPr sz="1200"/>
            </a:pPr>
            <a:r>
              <a:rPr sz="2400" dirty="0">
                <a:latin typeface="Helvetica Neue"/>
                <a:cs typeface="Times New Roman" panose="02020603050405020304" pitchFamily="18" charset="0"/>
              </a:rPr>
              <a:t>1.     24/7 Accessibility</a:t>
            </a:r>
            <a:endParaRPr sz="2400" i="1" dirty="0">
              <a:solidFill>
                <a:srgbClr val="2F5496"/>
              </a:solidFill>
              <a:latin typeface="Helvetica Neue"/>
              <a:ea typeface="Helvetica"/>
              <a:cs typeface="Times New Roman" panose="02020603050405020304" pitchFamily="18" charset="0"/>
              <a:sym typeface="Helvetica"/>
            </a:endParaRPr>
          </a:p>
          <a:p>
            <a:pPr marL="0" indent="0" defTabSz="695959">
              <a:spcBef>
                <a:spcPts val="1200"/>
              </a:spcBef>
              <a:buClrTx/>
              <a:buSzTx/>
              <a:buNone/>
              <a:defRPr sz="1200"/>
            </a:pPr>
            <a:r>
              <a:rPr sz="2400" dirty="0">
                <a:latin typeface="Helvetica Neue"/>
                <a:cs typeface="Times New Roman" panose="02020603050405020304" pitchFamily="18" charset="0"/>
              </a:rPr>
              <a:t>Using an online booking system means that you’re </a:t>
            </a:r>
            <a:r>
              <a:rPr sz="2400" b="1" dirty="0">
                <a:latin typeface="Helvetica Neue"/>
                <a:cs typeface="Times New Roman" panose="02020603050405020304" pitchFamily="18" charset="0"/>
              </a:rPr>
              <a:t>open to your customers 24/7.</a:t>
            </a:r>
            <a:r>
              <a:rPr sz="2400" dirty="0">
                <a:latin typeface="Helvetica Neue"/>
                <a:cs typeface="Times New Roman" panose="02020603050405020304" pitchFamily="18" charset="0"/>
              </a:rPr>
              <a:t> That’s because the system operates autonomously. Statistics show that more and more bookings are made during the evening when your target customer is at home. An online booking system allows you to receive booking 24 hours a day, seven days a week.</a:t>
            </a:r>
            <a:endParaRPr sz="2400" dirty="0">
              <a:solidFill>
                <a:srgbClr val="000000"/>
              </a:solidFill>
              <a:latin typeface="Helvetica Neue"/>
              <a:cs typeface="Times New Roman" panose="02020603050405020304" pitchFamily="18" charset="0"/>
            </a:endParaRPr>
          </a:p>
          <a:p>
            <a:pPr marL="0" indent="0" defTabSz="695959">
              <a:spcBef>
                <a:spcPts val="1200"/>
              </a:spcBef>
              <a:buClrTx/>
              <a:buSzTx/>
              <a:buNone/>
              <a:defRPr sz="1200"/>
            </a:pPr>
            <a:r>
              <a:rPr sz="2400" dirty="0">
                <a:latin typeface="Helvetica Neue"/>
                <a:cs typeface="Times New Roman" panose="02020603050405020304" pitchFamily="18" charset="0"/>
              </a:rPr>
              <a:t>2.     Reduces workload</a:t>
            </a:r>
            <a:endParaRPr sz="2400" i="1" dirty="0">
              <a:solidFill>
                <a:srgbClr val="2F5496"/>
              </a:solidFill>
              <a:latin typeface="Helvetica Neue"/>
              <a:ea typeface="Helvetica"/>
              <a:cs typeface="Times New Roman" panose="02020603050405020304" pitchFamily="18" charset="0"/>
              <a:sym typeface="Helvetica"/>
            </a:endParaRPr>
          </a:p>
          <a:p>
            <a:pPr marL="0" indent="0" defTabSz="695959">
              <a:spcBef>
                <a:spcPts val="1200"/>
              </a:spcBef>
              <a:buClrTx/>
              <a:buSzTx/>
              <a:buNone/>
              <a:defRPr sz="1200"/>
            </a:pPr>
            <a:r>
              <a:rPr sz="2400" dirty="0">
                <a:latin typeface="Helvetica Neue"/>
                <a:cs typeface="Times New Roman" panose="02020603050405020304" pitchFamily="18" charset="0"/>
              </a:rPr>
              <a:t>Processing all your bookings manually means a lot of work, and often one can make mistakes that cost money.</a:t>
            </a:r>
            <a:endParaRPr sz="2400" dirty="0">
              <a:solidFill>
                <a:srgbClr val="000000"/>
              </a:solidFill>
              <a:latin typeface="Helvetica Neue"/>
              <a:ea typeface="Helvetica"/>
              <a:cs typeface="Times New Roman" panose="02020603050405020304" pitchFamily="18" charset="0"/>
              <a:sym typeface="Helvetica"/>
            </a:endParaRPr>
          </a:p>
          <a:p>
            <a:pPr marL="0" indent="0" defTabSz="695959">
              <a:spcBef>
                <a:spcPts val="1200"/>
              </a:spcBef>
              <a:buClrTx/>
              <a:buSzTx/>
              <a:buNone/>
              <a:defRPr sz="1200"/>
            </a:pPr>
            <a:r>
              <a:rPr sz="2400" dirty="0">
                <a:latin typeface="Helvetica Neue"/>
                <a:cs typeface="Times New Roman" panose="02020603050405020304" pitchFamily="18" charset="0"/>
              </a:rPr>
              <a:t>A good online booking system will handle all the aspects of the booking, but often much more than just that:</a:t>
            </a:r>
            <a:endParaRPr sz="2400" dirty="0">
              <a:solidFill>
                <a:srgbClr val="000000"/>
              </a:solidFill>
              <a:latin typeface="Helvetica Neue"/>
              <a:ea typeface="Helvetica"/>
              <a:cs typeface="Times New Roman" panose="02020603050405020304" pitchFamily="18" charset="0"/>
              <a:sym typeface="Helvetica"/>
            </a:endParaRPr>
          </a:p>
          <a:p>
            <a:pPr marL="294004" indent="-238125" defTabSz="695959">
              <a:spcBef>
                <a:spcPts val="1200"/>
              </a:spcBef>
              <a:buClr>
                <a:srgbClr val="3B3838"/>
              </a:buClr>
              <a:buFont typeface="Times New Roman"/>
              <a:defRPr sz="1200"/>
            </a:pPr>
            <a:r>
              <a:rPr sz="2400" dirty="0">
                <a:latin typeface="Helvetica Neue"/>
                <a:cs typeface="Times New Roman" panose="02020603050405020304" pitchFamily="18" charset="0"/>
              </a:rPr>
              <a:t>It will ensure that bookings can only be received when you have availability. So, there’s no over-booking. And no need for cross-checking of booking statuses on emails and spreadsheets.</a:t>
            </a:r>
            <a:endParaRPr sz="2400" dirty="0">
              <a:latin typeface="Helvetica Neue"/>
              <a:ea typeface="Helvetica"/>
              <a:cs typeface="Times New Roman" panose="02020603050405020304" pitchFamily="18" charset="0"/>
              <a:sym typeface="Helvetica"/>
            </a:endParaRPr>
          </a:p>
          <a:p>
            <a:pPr marL="294004" indent="-238125" defTabSz="695959">
              <a:spcBef>
                <a:spcPts val="1200"/>
              </a:spcBef>
              <a:buClr>
                <a:srgbClr val="3B3838"/>
              </a:buClr>
              <a:buFont typeface="Times New Roman"/>
              <a:defRPr sz="1200"/>
            </a:pPr>
            <a:r>
              <a:rPr sz="2400" dirty="0">
                <a:latin typeface="Helvetica Neue"/>
                <a:cs typeface="Times New Roman" panose="02020603050405020304" pitchFamily="18" charset="0"/>
              </a:rPr>
              <a:t>Have all the information needed in one place. Promotions, bookings, customer information, payments and analytics.</a:t>
            </a:r>
            <a:endParaRPr sz="2400" dirty="0">
              <a:latin typeface="Helvetica Neue"/>
              <a:ea typeface="Helvetica"/>
              <a:cs typeface="Times New Roman" panose="02020603050405020304" pitchFamily="18" charset="0"/>
              <a:sym typeface="Helvetica"/>
            </a:endParaRPr>
          </a:p>
          <a:p>
            <a:pPr marL="294004" indent="-238125" defTabSz="695959">
              <a:spcBef>
                <a:spcPts val="1200"/>
              </a:spcBef>
              <a:buClr>
                <a:srgbClr val="3B3838"/>
              </a:buClr>
              <a:buFont typeface="Times New Roman"/>
              <a:defRPr sz="1200"/>
            </a:pPr>
            <a:r>
              <a:rPr sz="2400" dirty="0">
                <a:latin typeface="Helvetica Neue"/>
                <a:cs typeface="Times New Roman" panose="02020603050405020304" pitchFamily="18" charset="0"/>
              </a:rPr>
              <a:t>Set up and manage all invoices, taxes, terms and loyalty programs with ease from a central position.</a:t>
            </a:r>
            <a:endParaRPr sz="2400" dirty="0">
              <a:latin typeface="Helvetica Neue"/>
              <a:ea typeface="Helvetica"/>
              <a:cs typeface="Times New Roman" panose="02020603050405020304" pitchFamily="18" charset="0"/>
              <a:sym typeface="Helvetica"/>
            </a:endParaRPr>
          </a:p>
        </p:txBody>
      </p:sp>
      <p:sp>
        <p:nvSpPr>
          <p:cNvPr id="162" name="Advantages of an online ticket booking system"/>
          <p:cNvSpPr txBox="1">
            <a:spLocks noGrp="1"/>
          </p:cNvSpPr>
          <p:nvPr>
            <p:ph type="title"/>
          </p:nvPr>
        </p:nvSpPr>
        <p:spPr>
          <a:xfrm>
            <a:off x="1428416" y="881104"/>
            <a:ext cx="10624212" cy="974590"/>
          </a:xfrm>
          <a:prstGeom prst="rect">
            <a:avLst/>
          </a:prstGeom>
        </p:spPr>
        <p:txBody>
          <a:bodyPr/>
          <a:lstStyle>
            <a:lvl1pPr defTabSz="852551">
              <a:lnSpc>
                <a:spcPct val="90000"/>
              </a:lnSpc>
              <a:defRPr sz="3920" spc="-117">
                <a:gradFill flip="none" rotWithShape="1">
                  <a:gsLst>
                    <a:gs pos="0">
                      <a:srgbClr val="00E8FF"/>
                    </a:gs>
                    <a:gs pos="100000">
                      <a:srgbClr val="FF00F7"/>
                    </a:gs>
                  </a:gsLst>
                  <a:lin ang="3967761" scaled="0"/>
                </a:gradFill>
              </a:defRPr>
            </a:lvl1pPr>
          </a:lstStyle>
          <a:p>
            <a:r>
              <a:rPr lang="en-IN" dirty="0"/>
              <a:t>Pros</a:t>
            </a:r>
            <a:r>
              <a:rPr dirty="0"/>
              <a:t> of an online ticket booking system</a:t>
            </a:r>
            <a:endParaRPr sz="686" spc="-20" dirty="0">
              <a:solidFill>
                <a:srgbClr val="000000"/>
              </a:solidFill>
              <a:latin typeface="Helvetica"/>
              <a:ea typeface="Helvetica"/>
              <a:cs typeface="Helvetica"/>
              <a:sym typeface="Helvetic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2A6AF7-2DB8-9C41-AD01-92AB3A884431}"/>
              </a:ext>
            </a:extLst>
          </p:cNvPr>
          <p:cNvSpPr>
            <a:spLocks noGrp="1"/>
          </p:cNvSpPr>
          <p:nvPr>
            <p:ph type="body" sz="half" idx="1"/>
          </p:nvPr>
        </p:nvSpPr>
        <p:spPr>
          <a:xfrm>
            <a:off x="484094" y="1116106"/>
            <a:ext cx="11981329" cy="7879976"/>
          </a:xfrm>
        </p:spPr>
        <p:txBody>
          <a:bodyPr>
            <a:normAutofit fontScale="92500"/>
          </a:bodyPr>
          <a:lstStyle/>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3. Allows to offer add-ons</a:t>
            </a:r>
            <a:endParaRPr lang="en-US" sz="3200" i="1" dirty="0">
              <a:solidFill>
                <a:srgbClr val="2F5496"/>
              </a:solidFill>
              <a:latin typeface="Times New Roman" panose="02020603050405020304" pitchFamily="18" charset="0"/>
              <a:ea typeface="Helvetica"/>
              <a:cs typeface="Times New Roman" panose="02020603050405020304" pitchFamily="18" charset="0"/>
              <a:sym typeface="Helvetica"/>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When talking about online booking advantages and disadvantages, the easy </a:t>
            </a:r>
            <a:r>
              <a:rPr lang="en-US" sz="3200" b="1" dirty="0">
                <a:latin typeface="Times New Roman" panose="02020603050405020304" pitchFamily="18" charset="0"/>
                <a:cs typeface="Times New Roman" panose="02020603050405020304" pitchFamily="18" charset="0"/>
              </a:rPr>
              <a:t>addition of add-ons by  customer during the booking process</a:t>
            </a:r>
            <a:r>
              <a:rPr lang="en-US" sz="3200" dirty="0">
                <a:latin typeface="Times New Roman" panose="02020603050405020304" pitchFamily="18" charset="0"/>
                <a:cs typeface="Times New Roman" panose="02020603050405020304" pitchFamily="18" charset="0"/>
              </a:rPr>
              <a:t> is a big pro. That is a mandatory feature of online booking systems, simple as that.</a:t>
            </a:r>
            <a:endParaRPr lang="en-US" sz="3200" dirty="0">
              <a:solidFill>
                <a:srgbClr val="000000"/>
              </a:solidFill>
              <a:latin typeface="Times New Roman" panose="02020603050405020304" pitchFamily="18" charset="0"/>
              <a:cs typeface="Times New Roman" panose="02020603050405020304" pitchFamily="18" charset="0"/>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Company must be able to offer your customers extra services. And it’s then up to them to choose whether they want additional features. By adding extra perks to  customers, company can easily boost the revenue for their business.</a:t>
            </a:r>
            <a:endParaRPr lang="en-US" sz="3200" dirty="0">
              <a:solidFill>
                <a:srgbClr val="000000"/>
              </a:solidFill>
              <a:latin typeface="Times New Roman" panose="02020603050405020304" pitchFamily="18" charset="0"/>
              <a:cs typeface="Times New Roman" panose="02020603050405020304" pitchFamily="18" charset="0"/>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4. Collect online payments</a:t>
            </a:r>
            <a:endParaRPr lang="en-US" sz="3200" i="1" dirty="0">
              <a:solidFill>
                <a:srgbClr val="2F5496"/>
              </a:solidFill>
              <a:latin typeface="Times New Roman" panose="02020603050405020304" pitchFamily="18" charset="0"/>
              <a:ea typeface="Helvetica"/>
              <a:cs typeface="Times New Roman" panose="02020603050405020304" pitchFamily="18" charset="0"/>
              <a:sym typeface="Helvetica"/>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With an online booking system, customers can prepay for  tours or activities. This puts money straight into company’s account without the lag time.</a:t>
            </a:r>
            <a:endParaRPr lang="en-US" sz="3200" dirty="0">
              <a:solidFill>
                <a:srgbClr val="000000"/>
              </a:solidFill>
              <a:latin typeface="Times New Roman" panose="02020603050405020304" pitchFamily="18" charset="0"/>
              <a:cs typeface="Times New Roman" panose="02020603050405020304" pitchFamily="18" charset="0"/>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Don’t worry about receiving payment on the day of the tour. With this, manual workload reduces even more.</a:t>
            </a:r>
            <a:endParaRPr lang="en-US" sz="3200" dirty="0">
              <a:solidFill>
                <a:srgbClr val="000000"/>
              </a:solidFill>
              <a:latin typeface="Times New Roman" panose="02020603050405020304" pitchFamily="18" charset="0"/>
              <a:cs typeface="Times New Roman" panose="02020603050405020304" pitchFamily="18" charset="0"/>
            </a:endParaRPr>
          </a:p>
          <a:p>
            <a:pPr marL="0" indent="0" defTabSz="695959">
              <a:spcBef>
                <a:spcPts val="1200"/>
              </a:spcBef>
              <a:buClrTx/>
              <a:buSzTx/>
              <a:buNone/>
              <a:defRPr sz="1200"/>
            </a:pPr>
            <a:r>
              <a:rPr lang="en-US" sz="3200" dirty="0">
                <a:latin typeface="Times New Roman" panose="02020603050405020304" pitchFamily="18" charset="0"/>
                <a:cs typeface="Times New Roman" panose="02020603050405020304" pitchFamily="18" charset="0"/>
              </a:rPr>
              <a:t>The risk of credit card fraud or scams is extremely low for online payment gateways. Making it an easy and safe way for the customers to both, book and pay.</a:t>
            </a:r>
            <a:endParaRPr lang="en-US" sz="320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238335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1.     It needs internet access…"/>
          <p:cNvSpPr txBox="1">
            <a:spLocks noGrp="1"/>
          </p:cNvSpPr>
          <p:nvPr>
            <p:ph type="body" idx="1"/>
          </p:nvPr>
        </p:nvSpPr>
        <p:spPr>
          <a:xfrm>
            <a:off x="1391391" y="2268677"/>
            <a:ext cx="10222018" cy="6880167"/>
          </a:xfrm>
          <a:prstGeom prst="rect">
            <a:avLst/>
          </a:prstGeom>
        </p:spPr>
        <p:txBody>
          <a:bodyPr>
            <a:noAutofit/>
          </a:bodyPr>
          <a:lstStyle/>
          <a:p>
            <a:pPr marL="0" indent="0" defTabSz="695959">
              <a:spcBef>
                <a:spcPts val="1200"/>
              </a:spcBef>
              <a:buClrTx/>
              <a:buSzTx/>
              <a:buNone/>
              <a:defRPr sz="1200"/>
            </a:pPr>
            <a:r>
              <a:rPr sz="2800" dirty="0">
                <a:latin typeface="Helvetica Neue"/>
                <a:cs typeface="Times New Roman" panose="02020603050405020304" pitchFamily="18" charset="0"/>
              </a:rPr>
              <a:t>1.     It needs internet access</a:t>
            </a:r>
            <a:endParaRPr sz="2800" i="1" dirty="0">
              <a:solidFill>
                <a:srgbClr val="2F5496"/>
              </a:solidFill>
              <a:latin typeface="Helvetica Neue"/>
              <a:ea typeface="Helvetica"/>
              <a:cs typeface="Times New Roman" panose="02020603050405020304" pitchFamily="18" charset="0"/>
              <a:sym typeface="Helvetica"/>
            </a:endParaRPr>
          </a:p>
          <a:p>
            <a:pPr marL="0" indent="0" defTabSz="695959">
              <a:spcBef>
                <a:spcPts val="1200"/>
              </a:spcBef>
              <a:buClrTx/>
              <a:buSzTx/>
              <a:buNone/>
              <a:defRPr sz="1200"/>
            </a:pPr>
            <a:r>
              <a:rPr sz="2800" i="1" dirty="0">
                <a:latin typeface="Helvetica Neue"/>
                <a:cs typeface="Times New Roman" panose="02020603050405020304" pitchFamily="18" charset="0"/>
              </a:rPr>
              <a:t>  </a:t>
            </a:r>
            <a:r>
              <a:rPr sz="2800" dirty="0">
                <a:latin typeface="Helvetica Neue"/>
                <a:cs typeface="Times New Roman" panose="02020603050405020304" pitchFamily="18" charset="0"/>
              </a:rPr>
              <a:t>Company must have constant access to the Internet, which could be a problem if they run tours and activities in remote areas. Also , customers They need internet connectivity to check availability of seats for reservation and booking. </a:t>
            </a:r>
            <a:endParaRPr sz="2800" i="1" dirty="0">
              <a:solidFill>
                <a:srgbClr val="2F5496"/>
              </a:solidFill>
              <a:latin typeface="Helvetica Neue"/>
              <a:ea typeface="Helvetica"/>
              <a:cs typeface="Times New Roman" panose="02020603050405020304" pitchFamily="18" charset="0"/>
              <a:sym typeface="Helvetica"/>
            </a:endParaRPr>
          </a:p>
          <a:p>
            <a:pPr marL="0" indent="0" defTabSz="695959">
              <a:spcBef>
                <a:spcPts val="1200"/>
              </a:spcBef>
              <a:buClrTx/>
              <a:buSzTx/>
              <a:buNone/>
              <a:defRPr sz="1200"/>
            </a:pPr>
            <a:r>
              <a:rPr sz="2800" dirty="0">
                <a:latin typeface="Helvetica Neue"/>
                <a:cs typeface="Times New Roman" panose="02020603050405020304" pitchFamily="18" charset="0"/>
              </a:rPr>
              <a:t> </a:t>
            </a:r>
          </a:p>
          <a:p>
            <a:pPr marL="0" indent="0" defTabSz="695959">
              <a:spcBef>
                <a:spcPts val="1200"/>
              </a:spcBef>
              <a:buClrTx/>
              <a:buSzTx/>
              <a:buNone/>
              <a:defRPr sz="1200"/>
            </a:pPr>
            <a:r>
              <a:rPr sz="2800" i="1" dirty="0">
                <a:latin typeface="Helvetica Neue"/>
                <a:cs typeface="Times New Roman" panose="02020603050405020304" pitchFamily="18" charset="0"/>
              </a:rPr>
              <a:t>2. </a:t>
            </a:r>
            <a:r>
              <a:rPr sz="2800" dirty="0">
                <a:latin typeface="Helvetica Neue"/>
                <a:cs typeface="Times New Roman" panose="02020603050405020304" pitchFamily="18" charset="0"/>
              </a:rPr>
              <a:t>Ticket booking company don’t have direct contact with their customers</a:t>
            </a:r>
            <a:endParaRPr sz="2800" i="1" dirty="0">
              <a:solidFill>
                <a:srgbClr val="2F5496"/>
              </a:solidFill>
              <a:latin typeface="Helvetica Neue"/>
              <a:ea typeface="Helvetica"/>
              <a:cs typeface="Times New Roman" panose="02020603050405020304" pitchFamily="18" charset="0"/>
              <a:sym typeface="Helvetica"/>
            </a:endParaRPr>
          </a:p>
          <a:p>
            <a:pPr marL="0" indent="0" defTabSz="695959">
              <a:spcBef>
                <a:spcPts val="1200"/>
              </a:spcBef>
              <a:buClrTx/>
              <a:buSzTx/>
              <a:buNone/>
              <a:defRPr sz="1200"/>
            </a:pPr>
            <a:r>
              <a:rPr sz="2800" dirty="0">
                <a:latin typeface="Helvetica Neue"/>
                <a:cs typeface="Times New Roman" panose="02020603050405020304" pitchFamily="18" charset="0"/>
              </a:rPr>
              <a:t>Direct conversation with customers via phone/mail has some good sides. Company can build trust and answer some doubts  customer might have that are holding back their decision to book.</a:t>
            </a:r>
            <a:endParaRPr sz="2800" dirty="0">
              <a:solidFill>
                <a:srgbClr val="000000"/>
              </a:solidFill>
              <a:latin typeface="Helvetica Neue"/>
              <a:cs typeface="Times New Roman" panose="02020603050405020304" pitchFamily="18" charset="0"/>
            </a:endParaRPr>
          </a:p>
          <a:p>
            <a:pPr marL="0" indent="0" defTabSz="695959">
              <a:spcBef>
                <a:spcPts val="1200"/>
              </a:spcBef>
              <a:buClrTx/>
              <a:buSzTx/>
              <a:buNone/>
              <a:defRPr sz="1200"/>
            </a:pPr>
            <a:r>
              <a:rPr sz="2800" dirty="0">
                <a:latin typeface="Helvetica Neue"/>
                <a:cs typeface="Times New Roman" panose="02020603050405020304" pitchFamily="18" charset="0"/>
              </a:rPr>
              <a:t>Company can also receive precious feedback that will improve the quality of your products. Also, some customers may prefer direct, real contact rather than doing all the online booking process virtually.</a:t>
            </a:r>
            <a:endParaRPr sz="2800" dirty="0">
              <a:solidFill>
                <a:srgbClr val="000000"/>
              </a:solidFill>
              <a:latin typeface="Helvetica Neue"/>
              <a:cs typeface="Times New Roman" panose="02020603050405020304" pitchFamily="18" charset="0"/>
            </a:endParaRPr>
          </a:p>
          <a:p>
            <a:pPr marL="0" indent="0" defTabSz="695959">
              <a:spcBef>
                <a:spcPts val="1200"/>
              </a:spcBef>
              <a:buClrTx/>
              <a:buSzTx/>
              <a:buNone/>
              <a:defRPr sz="1200"/>
            </a:pPr>
            <a:r>
              <a:rPr sz="2800" dirty="0">
                <a:latin typeface="Helvetica Neue"/>
                <a:cs typeface="Times New Roman" panose="02020603050405020304" pitchFamily="18" charset="0"/>
              </a:rPr>
              <a:t> </a:t>
            </a:r>
            <a:endParaRPr sz="2800" dirty="0">
              <a:solidFill>
                <a:srgbClr val="000000"/>
              </a:solidFill>
              <a:latin typeface="Helvetica Neue"/>
              <a:cs typeface="Times New Roman" panose="02020603050405020304" pitchFamily="18" charset="0"/>
            </a:endParaRPr>
          </a:p>
        </p:txBody>
      </p:sp>
      <p:sp>
        <p:nvSpPr>
          <p:cNvPr id="165" name="Cons of online reservation systems for tours and activities"/>
          <p:cNvSpPr txBox="1">
            <a:spLocks noGrp="1"/>
          </p:cNvSpPr>
          <p:nvPr>
            <p:ph type="title"/>
          </p:nvPr>
        </p:nvSpPr>
        <p:spPr>
          <a:xfrm>
            <a:off x="1170098" y="464368"/>
            <a:ext cx="10664604" cy="1581016"/>
          </a:xfrm>
          <a:prstGeom prst="rect">
            <a:avLst/>
          </a:prstGeom>
        </p:spPr>
        <p:txBody>
          <a:bodyPr/>
          <a:lstStyle>
            <a:lvl1pPr defTabSz="956944">
              <a:lnSpc>
                <a:spcPct val="90000"/>
              </a:lnSpc>
              <a:defRPr sz="4400" spc="-132">
                <a:gradFill flip="none" rotWithShape="1">
                  <a:gsLst>
                    <a:gs pos="0">
                      <a:srgbClr val="00FF00"/>
                    </a:gs>
                    <a:gs pos="100000">
                      <a:srgbClr val="007DFF"/>
                    </a:gs>
                  </a:gsLst>
                  <a:lin ang="3965999" scaled="0"/>
                </a:gradFill>
              </a:defRPr>
            </a:lvl1pPr>
          </a:lstStyle>
          <a:p>
            <a:r>
              <a:rPr dirty="0"/>
              <a:t>Cons of online reservation systems for tours and activities</a:t>
            </a:r>
            <a:endParaRPr sz="880" spc="-26" dirty="0"/>
          </a:p>
        </p:txBody>
      </p:sp>
    </p:spTree>
  </p:cSld>
  <p:clrMapOvr>
    <a:masterClrMapping/>
  </p:clrMapOvr>
  <p:transition spd="med"/>
</p:sld>
</file>

<file path=ppt/theme/theme1.xml><?xml version="1.0" encoding="utf-8"?>
<a:theme xmlns:a="http://schemas.openxmlformats.org/drawingml/2006/main" name="22_ColorGradient">
  <a:themeElements>
    <a:clrScheme name="22_ColorGradient">
      <a:dk1>
        <a:srgbClr val="810092"/>
      </a:dk1>
      <a:lt1>
        <a:srgbClr val="929292"/>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ColorGradient">
  <a:themeElements>
    <a:clrScheme name="22_ColorGradien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2_ColorGradient">
      <a:majorFont>
        <a:latin typeface="Graphik Semibold"/>
        <a:ea typeface="Graphik Semibold"/>
        <a:cs typeface="Graphik Semibold"/>
      </a:majorFont>
      <a:minorFont>
        <a:latin typeface="Graphik Semibold"/>
        <a:ea typeface="Graphik Semibold"/>
        <a:cs typeface="Graphik Semibold"/>
      </a:minorFont>
    </a:fontScheme>
    <a:fmtScheme name="22_Color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17399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929292"/>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1285</Words>
  <Application>Microsoft Office PowerPoint</Application>
  <PresentationFormat>Custom</PresentationFormat>
  <Paragraphs>80</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Graphik</vt:lpstr>
      <vt:lpstr>Graphik Medium</vt:lpstr>
      <vt:lpstr>Graphik Semibold</vt:lpstr>
      <vt:lpstr>Helvetica</vt:lpstr>
      <vt:lpstr>Helvetica Neue</vt:lpstr>
      <vt:lpstr>Times New Roman</vt:lpstr>
      <vt:lpstr>Times Roman</vt:lpstr>
      <vt:lpstr>Wingdings</vt:lpstr>
      <vt:lpstr>22_ColorGradient</vt:lpstr>
      <vt:lpstr>TRAVEL  TICKET BOOKING WEB APPLICATION   </vt:lpstr>
      <vt:lpstr>PowerPoint Presentation</vt:lpstr>
      <vt:lpstr>ABSTRACT</vt:lpstr>
      <vt:lpstr>PowerPoint Presentation</vt:lpstr>
      <vt:lpstr>PowerPoint Presentation</vt:lpstr>
      <vt:lpstr>Introduction :</vt:lpstr>
      <vt:lpstr>Pros of an online ticket booking system</vt:lpstr>
      <vt:lpstr>PowerPoint Presentation</vt:lpstr>
      <vt:lpstr>Cons of online reservation systems for tours and activities</vt:lpstr>
      <vt:lpstr>PowerPoint Presentation</vt:lpstr>
      <vt:lpstr>Conclusion</vt:lpstr>
      <vt:lpstr>Links For Github &amp; Youtube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TICKET BOOKING WEB APPLICATION   </dc:title>
  <dc:creator>Akhilesh</dc:creator>
  <cp:lastModifiedBy>akhilesh saga</cp:lastModifiedBy>
  <cp:revision>1</cp:revision>
  <dcterms:modified xsi:type="dcterms:W3CDTF">2022-12-06T13:30:29Z</dcterms:modified>
</cp:coreProperties>
</file>