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325187" y="1946851"/>
            <a:ext cx="7197726" cy="2421464"/>
          </a:xfrm>
        </p:spPr>
        <p:txBody>
          <a:bodyPr/>
          <a:lstStyle/>
          <a:p>
            <a:pPr algn="ctr"/>
            <a:r>
              <a:rPr lang="bg-BG" dirty="0" smtClean="0"/>
              <a:t>Каталог за филми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325187" y="4734075"/>
            <a:ext cx="7197726" cy="1405467"/>
          </a:xfrm>
        </p:spPr>
        <p:txBody>
          <a:bodyPr/>
          <a:lstStyle/>
          <a:p>
            <a:pPr algn="ctr"/>
            <a:r>
              <a:rPr lang="bg-BG" dirty="0" smtClean="0"/>
              <a:t>Курсов проект по модул 7 </a:t>
            </a:r>
            <a:r>
              <a:rPr lang="en-US" dirty="0" smtClean="0"/>
              <a:t>“</a:t>
            </a:r>
            <a:r>
              <a:rPr lang="bg-BG" dirty="0" smtClean="0"/>
              <a:t>Разработка на софтуер</a:t>
            </a:r>
            <a:r>
              <a:rPr lang="en-US" dirty="0" smtClean="0"/>
              <a:t>”</a:t>
            </a:r>
            <a:endParaRPr lang="bg-BG" dirty="0" smtClean="0"/>
          </a:p>
          <a:p>
            <a:pPr algn="ctr"/>
            <a:r>
              <a:rPr lang="bg-BG" dirty="0" smtClean="0"/>
              <a:t>ИТ кариера- Панагюрище</a:t>
            </a:r>
          </a:p>
          <a:p>
            <a:pPr algn="ctr"/>
            <a:r>
              <a:rPr lang="bg-BG" dirty="0" smtClean="0"/>
              <a:t>2020 г.</a:t>
            </a:r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93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u="sng" dirty="0" smtClean="0"/>
              <a:t>Описание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Проектът реализира каталог за филми с два интерфейса- текстов и графичен, и шаблона </a:t>
            </a:r>
            <a:r>
              <a:rPr lang="en-US" dirty="0" smtClean="0"/>
              <a:t>MVC.</a:t>
            </a:r>
            <a:endParaRPr lang="bg-BG" dirty="0" smtClean="0"/>
          </a:p>
          <a:p>
            <a:r>
              <a:rPr lang="bg-BG" dirty="0" smtClean="0"/>
              <a:t>Връзката с базата данни е реализирана с </a:t>
            </a:r>
            <a:r>
              <a:rPr lang="en-US" dirty="0" smtClean="0"/>
              <a:t>Entity Framework</a:t>
            </a:r>
            <a:r>
              <a:rPr lang="bg-BG" dirty="0"/>
              <a:t>.</a:t>
            </a:r>
            <a:endParaRPr lang="bg-BG" dirty="0" smtClean="0"/>
          </a:p>
          <a:p>
            <a:r>
              <a:rPr lang="bg-BG" dirty="0" smtClean="0"/>
              <a:t>Функционалността му е следната:</a:t>
            </a:r>
          </a:p>
          <a:p>
            <a:r>
              <a:rPr lang="bg-BG" dirty="0" smtClean="0"/>
              <a:t>Могат да се създават, редактират и изтриват жанрове на филми, награди, хора, участващи във филмите- актьори, продуценти и др., както и филми.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57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u="sng" dirty="0" smtClean="0"/>
              <a:t>Екип, разработил проекта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i="1" dirty="0" smtClean="0"/>
              <a:t>Графичен интерфейс:</a:t>
            </a:r>
            <a:r>
              <a:rPr lang="bg-BG" b="1" i="1" dirty="0"/>
              <a:t> </a:t>
            </a:r>
            <a:r>
              <a:rPr lang="bg-BG" dirty="0" smtClean="0"/>
              <a:t>Стефан </a:t>
            </a:r>
            <a:r>
              <a:rPr lang="bg-BG" dirty="0" err="1" smtClean="0"/>
              <a:t>Маслев</a:t>
            </a:r>
            <a:r>
              <a:rPr lang="bg-BG" dirty="0" smtClean="0"/>
              <a:t>, Иван Дерменджиев, Пламен </a:t>
            </a:r>
            <a:r>
              <a:rPr lang="bg-BG" dirty="0" err="1" smtClean="0"/>
              <a:t>Кузмов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b="1" i="1" dirty="0" smtClean="0"/>
              <a:t>Текстов интерфейс</a:t>
            </a:r>
            <a:r>
              <a:rPr lang="bg-BG" i="1" dirty="0" smtClean="0"/>
              <a:t>: </a:t>
            </a:r>
            <a:r>
              <a:rPr lang="bg-BG" dirty="0" smtClean="0"/>
              <a:t>Недьо </a:t>
            </a:r>
            <a:r>
              <a:rPr lang="bg-BG" dirty="0" err="1" smtClean="0"/>
              <a:t>Кроснаров</a:t>
            </a:r>
            <a:r>
              <a:rPr lang="bg-BG" dirty="0" smtClean="0"/>
              <a:t>, Радостин Петров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84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smtClean="0"/>
              <a:t>Стефан </a:t>
            </a:r>
            <a:r>
              <a:rPr lang="bg-BG" b="1" u="sng" dirty="0" err="1" smtClean="0"/>
              <a:t>Маслев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1" y="2065867"/>
            <a:ext cx="5514701" cy="4425983"/>
          </a:xfrm>
        </p:spPr>
        <p:txBody>
          <a:bodyPr>
            <a:normAutofit/>
          </a:bodyPr>
          <a:lstStyle/>
          <a:p>
            <a:r>
              <a:rPr lang="bg-BG" dirty="0" smtClean="0"/>
              <a:t>Главна роля в графичния интерфейс на приложението.</a:t>
            </a:r>
          </a:p>
          <a:p>
            <a:r>
              <a:rPr lang="bg-BG" dirty="0" smtClean="0"/>
              <a:t>Началният екран на приложението, опцията за добавяне, редактиране и изтриване на филми, и хора </a:t>
            </a:r>
            <a:r>
              <a:rPr lang="en-US" dirty="0" smtClean="0"/>
              <a:t>(</a:t>
            </a:r>
            <a:r>
              <a:rPr lang="bg-BG" dirty="0" smtClean="0"/>
              <a:t>актьори и продуценти</a:t>
            </a:r>
            <a:r>
              <a:rPr lang="en-US" dirty="0" smtClean="0"/>
              <a:t>)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Взел участие в изграждането на основната бизнес логика, презентационния слой и модела.</a:t>
            </a:r>
          </a:p>
          <a:p>
            <a:r>
              <a:rPr lang="bg-BG" dirty="0"/>
              <a:t>Написал коментарите на отделните методи в </a:t>
            </a:r>
            <a:r>
              <a:rPr lang="bg-BG" dirty="0" smtClean="0"/>
              <a:t>графичното </a:t>
            </a:r>
            <a:r>
              <a:rPr lang="bg-BG" dirty="0"/>
              <a:t>приложение.</a:t>
            </a:r>
          </a:p>
          <a:p>
            <a:endParaRPr lang="bg-BG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02" y="3166450"/>
            <a:ext cx="5991497" cy="36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smtClean="0"/>
              <a:t>Иван Дерменджиев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1" y="1698865"/>
            <a:ext cx="6106885" cy="3649133"/>
          </a:xfrm>
        </p:spPr>
        <p:txBody>
          <a:bodyPr/>
          <a:lstStyle/>
          <a:p>
            <a:r>
              <a:rPr lang="bg-BG" dirty="0" smtClean="0"/>
              <a:t>Участвал в изработката на графичния интерфейс- прозорците за добавяне, изтриване и редактиране на жанрове.</a:t>
            </a:r>
          </a:p>
          <a:p>
            <a:r>
              <a:rPr lang="bg-BG" dirty="0" smtClean="0"/>
              <a:t>Участвал в бизнес логиката, свързана с </a:t>
            </a:r>
            <a:r>
              <a:rPr lang="bg-BG" dirty="0"/>
              <a:t>добавяне, изтриване и редактиране на жанрове.</a:t>
            </a:r>
          </a:p>
          <a:p>
            <a:endParaRPr lang="bg-BG" dirty="0" smtClean="0"/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82" y="3309257"/>
            <a:ext cx="5896918" cy="35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2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smtClean="0"/>
              <a:t>Пламен </a:t>
            </a:r>
            <a:r>
              <a:rPr lang="bg-BG" b="1" u="sng" dirty="0" err="1" smtClean="0"/>
              <a:t>Кузмов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1" y="2264228"/>
            <a:ext cx="5027022" cy="3535680"/>
          </a:xfrm>
        </p:spPr>
        <p:txBody>
          <a:bodyPr/>
          <a:lstStyle/>
          <a:p>
            <a:r>
              <a:rPr lang="bg-BG" dirty="0"/>
              <a:t>Участвал в изработката на графичния интерфейс- прозорците за добавяне, изтриване и редактиране на </a:t>
            </a:r>
            <a:r>
              <a:rPr lang="bg-BG" dirty="0" smtClean="0"/>
              <a:t>награди.</a:t>
            </a:r>
            <a:endParaRPr lang="bg-BG" dirty="0"/>
          </a:p>
          <a:p>
            <a:r>
              <a:rPr lang="bg-BG" dirty="0"/>
              <a:t>Участвал в бизнес логиката, свързана с добавяне, изтриване и редактиране на </a:t>
            </a:r>
            <a:r>
              <a:rPr lang="bg-BG" dirty="0" smtClean="0"/>
              <a:t>награди.</a:t>
            </a:r>
            <a:endParaRPr lang="bg-BG" dirty="0"/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658" y="3044598"/>
            <a:ext cx="6330342" cy="38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9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smtClean="0"/>
              <a:t>Недьо </a:t>
            </a:r>
            <a:r>
              <a:rPr lang="bg-BG" b="1" u="sng" dirty="0" err="1" smtClean="0"/>
              <a:t>Кроснаров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1" y="1734941"/>
            <a:ext cx="4051662" cy="3849430"/>
          </a:xfrm>
        </p:spPr>
        <p:txBody>
          <a:bodyPr/>
          <a:lstStyle/>
          <a:p>
            <a:r>
              <a:rPr lang="bg-BG" dirty="0"/>
              <a:t>Участвал в изработката на </a:t>
            </a:r>
            <a:r>
              <a:rPr lang="bg-BG" dirty="0" smtClean="0"/>
              <a:t>текстовия интерфейс за </a:t>
            </a:r>
            <a:r>
              <a:rPr lang="bg-BG" dirty="0"/>
              <a:t>добавяне, изтриване и редактиране на </a:t>
            </a:r>
            <a:r>
              <a:rPr lang="bg-BG" dirty="0" smtClean="0"/>
              <a:t>жанрове и награди</a:t>
            </a:r>
            <a:r>
              <a:rPr lang="bg-BG" dirty="0"/>
              <a:t>.</a:t>
            </a:r>
          </a:p>
          <a:p>
            <a:r>
              <a:rPr lang="bg-BG" dirty="0"/>
              <a:t>Участвал в бизнес логиката</a:t>
            </a:r>
            <a:r>
              <a:rPr lang="bg-BG" dirty="0" smtClean="0"/>
              <a:t>, </a:t>
            </a:r>
            <a:r>
              <a:rPr lang="bg-BG" dirty="0"/>
              <a:t>свързана с добавяне, изтриване и редактиране </a:t>
            </a:r>
            <a:r>
              <a:rPr lang="bg-BG" dirty="0" smtClean="0"/>
              <a:t>на жанрове и награди, чрез конзолния интерфейс.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89" y="2929482"/>
            <a:ext cx="6827111" cy="39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6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smtClean="0"/>
              <a:t>Радостин Петров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1" y="2065867"/>
            <a:ext cx="3729445" cy="372533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Участвал в изработката на текстовия интерфейс за добавяне, изтриване и редактиране на </a:t>
            </a:r>
            <a:r>
              <a:rPr lang="bg-BG" dirty="0" smtClean="0"/>
              <a:t>филми и участници.</a:t>
            </a:r>
            <a:endParaRPr lang="bg-BG" dirty="0"/>
          </a:p>
          <a:p>
            <a:r>
              <a:rPr lang="bg-BG" dirty="0"/>
              <a:t>Участвал в бизнес логиката, свързана с добавяне, изтриване и редактиране на </a:t>
            </a:r>
            <a:r>
              <a:rPr lang="bg-BG" dirty="0" smtClean="0"/>
              <a:t>филми и участници, </a:t>
            </a:r>
            <a:r>
              <a:rPr lang="bg-BG" dirty="0"/>
              <a:t>чрез конзолния интерфейс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Написал коментарите на отделните методи в конзолното приложение.</a:t>
            </a:r>
            <a:endParaRPr lang="bg-BG" dirty="0"/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624" y="3535680"/>
            <a:ext cx="5820705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6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ен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TM03457452[[fn=Небесен]]</Template>
  <TotalTime>107</TotalTime>
  <Words>314</Words>
  <Application>Microsoft Office PowerPoint</Application>
  <PresentationFormat>Широк екран</PresentationFormat>
  <Paragraphs>35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Небесен</vt:lpstr>
      <vt:lpstr>Каталог за филми</vt:lpstr>
      <vt:lpstr>Описание</vt:lpstr>
      <vt:lpstr>Екип, разработил проекта</vt:lpstr>
      <vt:lpstr>Стефан Маслев</vt:lpstr>
      <vt:lpstr>Иван Дерменджиев</vt:lpstr>
      <vt:lpstr>Пламен Кузмов</vt:lpstr>
      <vt:lpstr>Недьо Кроснаров</vt:lpstr>
      <vt:lpstr>Радостин Петров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за филми</dc:title>
  <dc:creator>acer-pc</dc:creator>
  <cp:lastModifiedBy>acer-pc</cp:lastModifiedBy>
  <cp:revision>8</cp:revision>
  <dcterms:created xsi:type="dcterms:W3CDTF">2020-05-25T07:17:16Z</dcterms:created>
  <dcterms:modified xsi:type="dcterms:W3CDTF">2020-05-25T09:05:11Z</dcterms:modified>
</cp:coreProperties>
</file>