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7" r:id="rId4"/>
    <p:sldId id="261" r:id="rId5"/>
    <p:sldId id="269" r:id="rId6"/>
    <p:sldId id="266" r:id="rId7"/>
    <p:sldId id="268" r:id="rId8"/>
    <p:sldId id="265" r:id="rId9"/>
    <p:sldId id="263" r:id="rId10"/>
    <p:sldId id="264" r:id="rId11"/>
    <p:sldId id="270" r:id="rId12"/>
    <p:sldId id="271" r:id="rId13"/>
    <p:sldId id="274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067"/>
    <a:srgbClr val="946DA7"/>
    <a:srgbClr val="B59AC2"/>
    <a:srgbClr val="660033"/>
    <a:srgbClr val="6E4B90"/>
    <a:srgbClr val="916BA4"/>
    <a:srgbClr val="68448B"/>
    <a:srgbClr val="265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636EB-DB14-4D81-9D7D-64D01BDDA109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711757"/>
            <a:ext cx="1076503" cy="40569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79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SG"/>
              <a:t>18/10/2020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2CEB-BCB7-4959-92C7-896236C48C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990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asdasda</a:t>
            </a:r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A82CEB-BCB7-4959-92C7-896236C48CB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51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1F00-D7D2-4276-9236-6C415B2986BC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3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DC5-527E-4DAE-A489-8CEDD3823559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1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24F8-3F57-4E96-90AC-6802B69A6265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80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F4C-2D3C-488C-BFB0-DAC4A8BCEC52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35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D5C5-0EBB-4F49-A189-85D57AE182C9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9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225-0E9D-4EC7-A01B-E20AA1EF0E9F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29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FDC-5DF2-4E02-BF33-105692332A2C}" type="datetime1">
              <a:rPr lang="en-SG" smtClean="0"/>
              <a:t>19/10/2020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0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2840-1E7E-43FA-B1E4-8349D2CA7292}" type="datetime1">
              <a:rPr lang="en-SG" smtClean="0"/>
              <a:t>19/10/2020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A9B-83E0-4184-BFE1-05BA7194F819}" type="datetime1">
              <a:rPr lang="en-SG" smtClean="0"/>
              <a:t>19/10/2020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0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E83-0987-4880-9E56-49DDFF18AF7E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4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CE42-0A9F-4730-8923-5A384A039343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3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BC0C-8601-4292-9058-63C2EF0DEC76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7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4587" y="125045"/>
            <a:ext cx="8693464" cy="650810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44"/>
            <a:ext cx="1721300" cy="7745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9550" y="1330180"/>
            <a:ext cx="1184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Dispatch for Job Shop Scheduling via Deep Reinforcement Learning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566" y="3357009"/>
            <a:ext cx="11225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 Zhang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Wen Song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Zhiguang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Siew Tan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Chi Xu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Nanyang Technological University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Marine Science and Technology, Shandong University, China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Singapore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Institute of Manufacturing Technology, A*STAR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82" y="5417903"/>
            <a:ext cx="2761844" cy="1040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30" y="5048738"/>
            <a:ext cx="2926671" cy="19511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4" y="5318900"/>
            <a:ext cx="2375877" cy="1473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1" y="5492263"/>
            <a:ext cx="1093176" cy="10931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2" y="125044"/>
            <a:ext cx="1132283" cy="68905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1792694" y="672289"/>
            <a:ext cx="399295" cy="103566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792705" y="539809"/>
            <a:ext cx="399295" cy="103759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11792693" y="409618"/>
            <a:ext cx="399295" cy="101470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11792693" y="272283"/>
            <a:ext cx="399295" cy="108614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11792692" y="125933"/>
            <a:ext cx="399295" cy="108614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4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10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6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Algorithm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5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CD27F-9E60-4DF9-A898-10E38D913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709872"/>
            <a:ext cx="6501228" cy="39279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C233D4-322F-499E-BC26-9A1B97FF1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4" y="4637811"/>
            <a:ext cx="6532093" cy="19186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79B443-4A74-4F46-9A69-86005603DE5A}"/>
              </a:ext>
            </a:extLst>
          </p:cNvPr>
          <p:cNvSpPr txBox="1"/>
          <p:nvPr/>
        </p:nvSpPr>
        <p:spPr>
          <a:xfrm>
            <a:off x="7371761" y="829559"/>
            <a:ext cx="4677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choose Proximal Policy Optimization as optimizer of our agent: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Optimizing our agent over four independent JSSP instances per iteration;</a:t>
            </a:r>
          </a:p>
        </p:txBody>
      </p:sp>
    </p:spTree>
    <p:extLst>
      <p:ext uri="{BB962C8B-B14F-4D97-AF65-F5344CB8AC3E}">
        <p14:creationId xmlns:p14="http://schemas.microsoft.com/office/powerpoint/2010/main" val="87986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11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244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12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Datasets &amp;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183565037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13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7337429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14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4567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15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7115" y="201215"/>
            <a:ext cx="172515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828431"/>
            <a:ext cx="11892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first attempt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directly learn strong PDRs based on disjunctive graph representation.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Learned PDR has 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generalization.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SG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788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2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85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4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Job-Shop Scheduling Problem &amp; Disjunctive Graphs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875" y="971550"/>
            <a:ext cx="1189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Job-Shop Scheduling Problem (JSSP) is a well-known Combinatorial Optimization Problem (COP) that is NP-hard to solve.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2291" y="2297027"/>
                <a:ext cx="11569686" cy="440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𝑏𝑗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∀1≤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𝑠𝑒𝑞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 </a:t>
                </a:r>
                <a:r>
                  <a:rPr lang="en-SG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s.t</a:t>
                </a:r>
                <a:r>
                  <a:rPr lang="en-SG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 </a:t>
                </a:r>
                <a:r>
                  <a:rPr lang="en-SG" sz="20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holds</a:t>
                </a:r>
                <a:endParaRPr lang="en-SG" sz="2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1" y="2297027"/>
                <a:ext cx="11569686" cy="440570"/>
              </a:xfrm>
              <a:prstGeom prst="rect">
                <a:avLst/>
              </a:prstGeom>
              <a:blipFill>
                <a:blip r:embed="rId4"/>
                <a:stretch>
                  <a:fillRect l="-896" t="-18056" r="-738" b="-208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42875" y="2994005"/>
            <a:ext cx="1189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Disjunctive Graph (DG) is a concise way of representing combinatorial properties of JSSP and schedules.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16019" y="6488668"/>
            <a:ext cx="201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(a) JSSP instance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3283" y="6488668"/>
            <a:ext cx="247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(b) Complete Solution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30" y="3809987"/>
            <a:ext cx="3926130" cy="28168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73" y="3809459"/>
            <a:ext cx="3927600" cy="28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1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5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5" y="875323"/>
            <a:ext cx="119006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Priority Dispatching Rule (PDR) is a class of heuristics that is widely used to solve real-world JSSP: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some calculated priority indices, it schedules, within the current waiting list, the job with highest index.</a:t>
            </a:r>
          </a:p>
          <a:p>
            <a:pPr lvl="1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the design of effective PDRs is a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tedious task: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Requiring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a myriad of specialized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knowledge;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Delicate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limited performance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JSSPs;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How to search the PDR space automatically to find PDR that has robust generalization and strong performance?</a:t>
            </a:r>
          </a:p>
        </p:txBody>
      </p:sp>
    </p:spTree>
    <p:extLst>
      <p:ext uri="{BB962C8B-B14F-4D97-AF65-F5344CB8AC3E}">
        <p14:creationId xmlns:p14="http://schemas.microsoft.com/office/powerpoint/2010/main" val="113678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6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39750" y="215459"/>
            <a:ext cx="62068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962025"/>
            <a:ext cx="11896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Due to strong NP-hardness, how to search the PDR space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efficiently and effectively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an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un-supervised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manner?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be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size-agnostic</a:t>
            </a:r>
            <a:r>
              <a:rPr lang="en-US" altLang="zh-CN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learned PDR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would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</a:t>
            </a:r>
            <a:r>
              <a:rPr lang="en-US" altLang="zh-CN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to un-seen large-scale instances?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271682"/>
            <a:ext cx="53340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5059" y="3800290"/>
            <a:ext cx="47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S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1549" y="3582356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Neural Networks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50" y="3660300"/>
            <a:ext cx="2386589" cy="1280163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5" idx="2"/>
            <a:endCxn id="24" idx="1"/>
          </p:cNvCxnSpPr>
          <p:nvPr/>
        </p:nvCxnSpPr>
        <p:spPr>
          <a:xfrm rot="16200000" flipH="1">
            <a:off x="3135091" y="5003865"/>
            <a:ext cx="842602" cy="14930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2"/>
            <a:endCxn id="24" idx="3"/>
          </p:cNvCxnSpPr>
          <p:nvPr/>
        </p:nvCxnSpPr>
        <p:spPr>
          <a:xfrm rot="5400000">
            <a:off x="6872851" y="4850689"/>
            <a:ext cx="1231221" cy="14107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02910" y="5987018"/>
            <a:ext cx="248016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Learning to Dispatch</a:t>
            </a:r>
          </a:p>
        </p:txBody>
      </p:sp>
    </p:spTree>
    <p:extLst>
      <p:ext uri="{BB962C8B-B14F-4D97-AF65-F5344CB8AC3E}">
        <p14:creationId xmlns:p14="http://schemas.microsoft.com/office/powerpoint/2010/main" val="1033503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7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1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8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 Decision Process Formulation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2875" y="851877"/>
                <a:ext cx="1194752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State: disjunctive graph                                    presenting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solution; initial state      is the DG of original JSSP; terminal state      is a complete solution;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Action:             is an eligible operation at time   ;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Reward:                                       where         is the lower bound of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makespan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851877"/>
                <a:ext cx="11947525" cy="2677656"/>
              </a:xfrm>
              <a:prstGeom prst="rect">
                <a:avLst/>
              </a:prstGeom>
              <a:blipFill>
                <a:blip r:embed="rId4"/>
                <a:stretch>
                  <a:fillRect l="-867" t="-2506" r="-1735" b="-54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112" y="988192"/>
            <a:ext cx="3412834" cy="340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810" y="1328930"/>
            <a:ext cx="442912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4497" y="1416559"/>
            <a:ext cx="479303" cy="312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1486" y="2215558"/>
            <a:ext cx="1038956" cy="3596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3946" y="2297723"/>
            <a:ext cx="175247" cy="2774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4577" y="2665578"/>
            <a:ext cx="3649053" cy="348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6954" y="2665578"/>
            <a:ext cx="781679" cy="348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63" y="3342076"/>
            <a:ext cx="7968837" cy="36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9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9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Parameterizing the Policy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851877"/>
            <a:ext cx="1190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use GIN as state embedding network as it is one of the strongest GNN for homogeneous graphs with proved discriminative power. 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00" y="2744501"/>
            <a:ext cx="8449408" cy="8796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0808" y="2886003"/>
                <a:ext cx="2993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layer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8" y="2886003"/>
                <a:ext cx="2993292" cy="523220"/>
              </a:xfrm>
              <a:prstGeom prst="rect">
                <a:avLst/>
              </a:prstGeom>
              <a:blipFill>
                <a:blip r:embed="rId5"/>
                <a:stretch>
                  <a:fillRect l="-4277"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9">
            <a:extLst>
              <a:ext uri="{FF2B5EF4-FFF2-40B4-BE49-F238E27FC236}">
                <a16:creationId xmlns:a16="http://schemas.microsoft.com/office/drawing/2014/main" id="{C679B443-4A74-4F46-9A69-86005603DE5A}"/>
              </a:ext>
            </a:extLst>
          </p:cNvPr>
          <p:cNvSpPr txBox="1"/>
          <p:nvPr/>
        </p:nvSpPr>
        <p:spPr>
          <a:xfrm>
            <a:off x="142875" y="4808146"/>
            <a:ext cx="1190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Proximal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Policy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 (PPO) as optimizer </a:t>
            </a:r>
          </a:p>
        </p:txBody>
      </p:sp>
    </p:spTree>
    <p:extLst>
      <p:ext uri="{BB962C8B-B14F-4D97-AF65-F5344CB8AC3E}">
        <p14:creationId xmlns:p14="http://schemas.microsoft.com/office/powerpoint/2010/main" val="2682673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490</Words>
  <Application>Microsoft Office PowerPoint</Application>
  <PresentationFormat>Widescreen</PresentationFormat>
  <Paragraphs>106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#ZHANG CONG#</cp:lastModifiedBy>
  <cp:revision>221</cp:revision>
  <dcterms:created xsi:type="dcterms:W3CDTF">2020-10-18T06:00:12Z</dcterms:created>
  <dcterms:modified xsi:type="dcterms:W3CDTF">2020-10-19T11:34:20Z</dcterms:modified>
</cp:coreProperties>
</file>