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6DA7"/>
    <a:srgbClr val="B59AC2"/>
    <a:srgbClr val="405067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 smtClean="0"/>
              <a:t>18/10/2020</a:t>
            </a:r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</a:t>
            </a:r>
            <a:r>
              <a:rPr lang="en-SG" sz="4400" b="1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Deep </a:t>
            </a:r>
            <a:r>
              <a:rPr lang="en-SG" sz="4400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solidFill>
                <a:srgbClr val="40506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solidFill>
                <a:srgbClr val="405067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Nanyang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Marine Science and Technology, Shandong University,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Baselines &amp; Results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Dispatching Rules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114</cp:revision>
  <dcterms:created xsi:type="dcterms:W3CDTF">2020-10-18T06:00:12Z</dcterms:created>
  <dcterms:modified xsi:type="dcterms:W3CDTF">2020-10-18T10:07:43Z</dcterms:modified>
</cp:coreProperties>
</file>