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067"/>
    <a:srgbClr val="660033"/>
    <a:srgbClr val="B59AC2"/>
    <a:srgbClr val="946DA7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 smtClean="0"/>
              <a:t>18/10/2020</a:t>
            </a:r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1792705" y="125044"/>
            <a:ext cx="399295" cy="179755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1792705" y="358596"/>
            <a:ext cx="399295" cy="179755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1792705" y="596100"/>
            <a:ext cx="399295" cy="179755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</a:t>
            </a:r>
            <a:r>
              <a:rPr lang="en-SG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Deep </a:t>
            </a:r>
            <a:r>
              <a:rPr lang="en-SG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Nanyang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Marine Science and Technology, Shandong University,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</a:p>
          <a:p>
            <a:pPr algn="ctr"/>
            <a:r>
              <a:rPr lang="en-S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Baselines &amp; 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Dispatching Rules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110</cp:revision>
  <dcterms:created xsi:type="dcterms:W3CDTF">2020-10-18T06:00:12Z</dcterms:created>
  <dcterms:modified xsi:type="dcterms:W3CDTF">2020-10-18T09:01:46Z</dcterms:modified>
</cp:coreProperties>
</file>