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4" r:id="rId14"/>
    <p:sldId id="275" r:id="rId15"/>
    <p:sldId id="276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asdasda</a:t>
            </a:r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82CEB-BCB7-4959-92C7-896236C48CB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CD27F-9E60-4DF9-A898-10E38D91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709872"/>
            <a:ext cx="6501228" cy="39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233D4-322F-499E-BC26-9A1B97FF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4637811"/>
            <a:ext cx="6532093" cy="1918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7371761" y="829559"/>
            <a:ext cx="4677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choose Proximal Policy Optimization as optimizer of our agent: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our agent over four independent JSSP instances per iteration;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Datasets: (instances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underscored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are used in generalization test)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Synthetic dataset: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×6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  <m:r>
                      <a:rPr lang="en-US" sz="2800" i="1" u="sng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Open Benchmark: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Taillard’s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instances: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DMU instances: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en-SG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Baselines:</a:t>
                </a:r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 existing strongest PDRs: SPT, MWKR, FDD/MWKR, MOPNR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blipFill>
                <a:blip r:embed="rId4"/>
                <a:stretch>
                  <a:fillRect l="-870" t="-1261" r="-1893" b="-2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Synthetic Dataset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89" y="656033"/>
            <a:ext cx="7962304" cy="3931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2275" y="679467"/>
            <a:ext cx="715533" cy="3486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89" y="4628292"/>
            <a:ext cx="7776175" cy="21679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42278" y="4654866"/>
            <a:ext cx="811059" cy="17179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374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Taillard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76" y="660133"/>
            <a:ext cx="8352129" cy="60613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98064" y="4376615"/>
            <a:ext cx="715533" cy="2045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9691" y="660133"/>
            <a:ext cx="715533" cy="3739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273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DMU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52" y="1535597"/>
            <a:ext cx="11385550" cy="3885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10600" y="1535597"/>
            <a:ext cx="1034562" cy="35131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392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16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17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28431"/>
            <a:ext cx="11892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 attempt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directly learn strong PDRs based on disjunctive graph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PDR has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generalization.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SG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6769" y="2108726"/>
            <a:ext cx="1184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SG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5" y="3761667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2" y="3365327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19" y="3604191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4" y="3794296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Job-Shop Scheduling Problem (JSSP) is a well-known Combinatorial Optimization Problem (COP) that is NP-hard to solve.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𝑠𝑒𝑞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s.t</a:t>
                </a:r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holds</a:t>
                </a:r>
                <a:endParaRPr lang="en-SG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blipFill>
                <a:blip r:embed="rId4"/>
                <a:stretch>
                  <a:fillRect l="-896" t="-18056" r="-738" b="-2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2875" y="2994005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Disjunctive Graph (DG) is a concise way of representing combinatorial properties of JSSP and schedules.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019" y="6488668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JSSP instance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283" y="6488668"/>
            <a:ext cx="247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(b) Complete Solution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30" y="3809987"/>
            <a:ext cx="3926130" cy="28168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73" y="3809459"/>
            <a:ext cx="3927600" cy="28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875323"/>
            <a:ext cx="11900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Dispatching Rule (PDR) is a class of heuristics that is widely used to solve real-world JSSP: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some calculated priority indices, it schedules, within the current waiting list, the job with highest index.</a:t>
            </a: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the design of effective PDRs is a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tedious task: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 myriad of specialized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Delicate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limited performance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JSSPs;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How to search the PDR space automatically to find PDR that has robust generalization and strong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strong NP-hardness, how to search the PDR space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and effectively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un-supervised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be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PDR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 un-seen large-scale instances?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Neural Networks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 to 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State: disjunctive graph                                    presenting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solution; initial state      is the DG of original JSSP; terminal state      is a complete solution;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Action:             is an eligible operation at time   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Reward:                                       where         is the lower bound of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makespan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blipFill>
                <a:blip r:embed="rId4"/>
                <a:stretch>
                  <a:fillRect l="-867" t="-2506" r="-1735" b="-5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12" y="988192"/>
            <a:ext cx="3412834" cy="34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810" y="1328930"/>
            <a:ext cx="442912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497" y="1416559"/>
            <a:ext cx="479303" cy="312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486" y="2215558"/>
            <a:ext cx="1038956" cy="359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946" y="2297723"/>
            <a:ext cx="175247" cy="277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577" y="2665578"/>
            <a:ext cx="3649053" cy="34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954" y="2665578"/>
            <a:ext cx="781679" cy="348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63" y="3342076"/>
            <a:ext cx="7968837" cy="3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51877"/>
            <a:ext cx="1190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GIN as state embedding network as it is one of the strongest GNN for homogeneous graphs with proved discriminative power.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948628"/>
            <a:ext cx="8449408" cy="879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blipFill>
                <a:blip r:embed="rId5"/>
                <a:stretch>
                  <a:fillRect l="-4277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142875" y="5833130"/>
            <a:ext cx="119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Proximal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(PPO) as optimizer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0" y="3103306"/>
            <a:ext cx="3066452" cy="220003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3"/>
            <a:endCxn id="25" idx="1"/>
          </p:cNvCxnSpPr>
          <p:nvPr/>
        </p:nvCxnSpPr>
        <p:spPr>
          <a:xfrm flipV="1">
            <a:off x="3908792" y="4203321"/>
            <a:ext cx="1046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𝐺𝐼𝑁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5" idx="3"/>
            <a:endCxn id="29" idx="1"/>
          </p:cNvCxnSpPr>
          <p:nvPr/>
        </p:nvCxnSpPr>
        <p:spPr>
          <a:xfrm>
            <a:off x="5601065" y="4203321"/>
            <a:ext cx="1229631" cy="11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830696" y="4018655"/>
                <a:ext cx="221701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𝑒𝑚𝑏𝑒𝑑𝑑𝑖𝑛𝑔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96" y="4018655"/>
                <a:ext cx="2217017" cy="393121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179268" y="4018655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268" y="4018655"/>
                <a:ext cx="4731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3"/>
            <a:endCxn id="37" idx="1"/>
          </p:cNvCxnSpPr>
          <p:nvPr/>
        </p:nvCxnSpPr>
        <p:spPr>
          <a:xfrm flipV="1">
            <a:off x="9047713" y="4203321"/>
            <a:ext cx="1131555" cy="11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21009" y="3818600"/>
            <a:ext cx="1158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602</Words>
  <Application>Microsoft Office PowerPoint</Application>
  <PresentationFormat>Widescreen</PresentationFormat>
  <Paragraphs>127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251</cp:revision>
  <dcterms:created xsi:type="dcterms:W3CDTF">2020-10-18T06:00:12Z</dcterms:created>
  <dcterms:modified xsi:type="dcterms:W3CDTF">2020-10-19T12:21:51Z</dcterms:modified>
</cp:coreProperties>
</file>