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/>
              <a:t>18/10/2020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19/10/2020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19/10/2020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19/10/2020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via Deep 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solidFill>
                <a:srgbClr val="40506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solidFill>
                <a:srgbClr val="405067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Marine Science and Technology, Shandong University, China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 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CD27F-9E60-4DF9-A898-10E38D91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709872"/>
            <a:ext cx="6501228" cy="39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C233D4-322F-499E-BC26-9A1B97FF1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4637811"/>
            <a:ext cx="6532093" cy="1918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7371761" y="829559"/>
            <a:ext cx="4677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We choose Proximal Policy Optimization as optimizer of our agent: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Optimizing our agent over four independent JSSP instances </a:t>
            </a:r>
            <a:r>
              <a:rPr lang="en-US">
                <a:latin typeface="Abadi" panose="020B0604020104020204" pitchFamily="34" charset="0"/>
              </a:rPr>
              <a:t>per iteration;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Baselines &amp; Results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Job-Shop Scheduling Problem (JSSP) is a well-known Combinatorial Optimization Problem (COP) that is NP-hard to solve.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405067"/>
                </a:solidFill>
              </a:rPr>
              <a:t>Challenges</a:t>
            </a:r>
            <a:endParaRPr lang="en-SG" sz="2800" dirty="0">
              <a:solidFill>
                <a:srgbClr val="405067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405067"/>
                </a:solidFill>
              </a:rPr>
              <a:t>Due to strong NP-hardness, how to search the PDR space efficiently in an </a:t>
            </a:r>
            <a:r>
              <a:rPr lang="en-US" sz="2800" dirty="0">
                <a:solidFill>
                  <a:srgbClr val="FF0000"/>
                </a:solidFill>
              </a:rPr>
              <a:t>end-to-end</a:t>
            </a:r>
            <a:r>
              <a:rPr lang="en-US" sz="2800" dirty="0">
                <a:solidFill>
                  <a:srgbClr val="405067"/>
                </a:solidFill>
              </a:rPr>
              <a:t> &amp; </a:t>
            </a:r>
            <a:r>
              <a:rPr lang="en-US" sz="2800" dirty="0">
                <a:solidFill>
                  <a:srgbClr val="FF0000"/>
                </a:solidFill>
              </a:rPr>
              <a:t>un-supervised</a:t>
            </a:r>
            <a:r>
              <a:rPr lang="en-US" sz="2800" dirty="0">
                <a:solidFill>
                  <a:srgbClr val="405067"/>
                </a:solidFill>
              </a:rPr>
              <a:t> 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405067"/>
                </a:solidFill>
              </a:rPr>
              <a:t>Can learned PDR be </a:t>
            </a:r>
            <a:r>
              <a:rPr lang="en-US" sz="2800" dirty="0">
                <a:solidFill>
                  <a:srgbClr val="FF0000"/>
                </a:solidFill>
              </a:rPr>
              <a:t>size-agnostic</a:t>
            </a:r>
            <a:r>
              <a:rPr lang="en-US" altLang="zh-CN" sz="2800" dirty="0">
                <a:solidFill>
                  <a:srgbClr val="405067"/>
                </a:solidFill>
              </a:rPr>
              <a:t> so that it can </a:t>
            </a:r>
            <a:r>
              <a:rPr lang="en-US" altLang="zh-CN" sz="2800" dirty="0">
                <a:solidFill>
                  <a:srgbClr val="FF0000"/>
                </a:solidFill>
              </a:rPr>
              <a:t>generalize</a:t>
            </a:r>
            <a:r>
              <a:rPr lang="en-US" altLang="zh-CN" sz="2800" dirty="0">
                <a:solidFill>
                  <a:srgbClr val="405067"/>
                </a:solidFill>
              </a:rPr>
              <a:t> to un-seen large-scale instances?</a:t>
            </a:r>
            <a:endParaRPr lang="en-US" sz="2800" dirty="0">
              <a:solidFill>
                <a:srgbClr val="40506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  <a:endParaRPr lang="en-SG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5067"/>
                </a:solidFill>
              </a:rPr>
              <a:t>Graph Neural Networks</a:t>
            </a:r>
            <a:endParaRPr lang="en-SG" dirty="0">
              <a:solidFill>
                <a:srgbClr val="40506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</a:t>
            </a: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265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141</cp:revision>
  <dcterms:created xsi:type="dcterms:W3CDTF">2020-10-18T06:00:12Z</dcterms:created>
  <dcterms:modified xsi:type="dcterms:W3CDTF">2020-10-19T03:11:47Z</dcterms:modified>
</cp:coreProperties>
</file>