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F4112-78D0-A2D8-9101-4E05C0C8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6A5C20-428A-F6CA-C5CB-27CE34A2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CED92-90BB-AD51-D60C-50C08FBA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326B1-2040-9344-4741-78FE29B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D3B3C-06C1-8185-8AAB-509824FF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096B-62A5-A572-83DC-FBCE329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8BAC6A-CB58-C98C-482F-1ACCCA04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E1704-2722-4F85-E044-23076561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BA3DF-A23D-7D62-5111-916C9E5C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0BDF9-5626-35EF-BD34-D6D098D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544E2-2185-45D0-9D98-A466E815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B0A71-C4AF-F200-2A6C-E42449DC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20E8A-145E-8960-A041-0ED7538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15C42-5909-4D9E-121B-5A8973D2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33DFE-432D-A832-19DC-40821899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08D1-AC3F-AF11-2F8B-4EC7CB4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B0F8-D30B-330F-D685-421BBC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87B92-8445-1746-4897-BAF4C15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452BB-5DD0-1DC8-1ACB-92FCC3BF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BA71-8835-9EBD-AFBA-2B441B60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6891E-5508-CC91-465D-6A560691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0BFE0-6C6F-59E4-C83B-583268A3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B20B3-C7C1-A68D-D0C6-BC0540A5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56DFC-9F90-F06F-3E49-3907B4D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818DF-5A2F-B3CC-5967-6B1A0737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60884-D3BE-513D-4000-952D4E0B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D9C67-C514-E28F-42BB-A12FFB1F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EB2727-4DB9-62A2-D579-60E58E0F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409D7-BF6B-4467-5104-4C327DC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8E21D-98A1-AE26-1027-11C8FF6A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46618A-B024-AB69-7026-5F9A035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2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73079-65CC-5D4D-4780-EDB39A66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8613C-8538-BAD4-6C25-B6A2C632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311783-91A0-39BE-FD9A-65AD5E8F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2B18F5-4C72-CAA4-311B-6C7CD7C1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C16CB9-104F-BA51-8B9E-92E333369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77DFE2-CE80-A8D3-559B-DAAB124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F86FBC-2562-2D2D-9AA1-01CD0BF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03FB17-ACDF-3F59-B932-82F157E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0DEA0-CA6E-731E-2776-A73D68B8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37FC4A-EA8C-430F-9ADC-171EBF91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B9C24-2A75-65B5-A897-09DA1E45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951EB-C2AC-BE06-B082-4D10995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8EF71-8955-7FB8-9F9D-4861D0E6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A4BCE9-BA7E-2070-71A3-9409AF1F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98B652-7899-68FE-804C-25A9C497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59B8D-954E-C313-4D10-BA849E1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1B13F-C036-FBF9-1A8C-CB3E5E82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27512-CE18-F33C-ABCA-FDD856B2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988BB-7A37-06CF-FDEA-2F678FEB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5C60F-22B8-98BC-46AC-6744BA0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77E8-C160-583B-34CD-36FC068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6CCF-5C7F-9EF7-EB9E-1D94870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ECE7E6-FD5B-CC15-2051-3DAFE0CE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FA49AD-0D0A-8AD9-F4B9-11DA773E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E58B19-E393-863B-70E7-71D6FA1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D4F9D-F4E6-7F71-0EA6-83C962C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7DBCD7-17DF-D8D2-9DFF-ED5EF92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7B0B8-7978-6EC6-74F2-9FB4506F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66912-2148-6042-0DC7-97D280DB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FA6A0-3074-F4D5-AEE4-289DCC369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F48E-3089-49E9-8566-CDDBBD341756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C6985-644F-C284-9C4B-79D0540D6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E8E86-59EF-B42A-794E-A4F4FA4C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EA6B-502F-5827-C8B6-24210A92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107"/>
            <a:ext cx="9144000" cy="880173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учебной практике ПМ.01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9BB3-DBD7-5887-2A65-AED81D2ABAFC}"/>
              </a:ext>
            </a:extLst>
          </p:cNvPr>
          <p:cNvSpPr txBox="1"/>
          <p:nvPr/>
        </p:nvSpPr>
        <p:spPr>
          <a:xfrm>
            <a:off x="8197131" y="4636008"/>
            <a:ext cx="247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Труфакин Сергей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21П-1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B1BAA7C-D5BB-279B-DC2B-1D2D3E507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46" y="168621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792A517D-6087-E6C4-F99B-50E61AD8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57" y="132107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7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6BCE52-17D7-3E8E-BC48-A99604E6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2760853"/>
            <a:ext cx="478536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8885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A2B68-09A8-6248-EE5B-EB99433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4A1B5-B2C5-72BD-452F-294D93BF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E69D-429B-54CF-66B7-F73C7AEDCA28}"/>
              </a:ext>
            </a:extLst>
          </p:cNvPr>
          <p:cNvSpPr txBox="1"/>
          <p:nvPr/>
        </p:nvSpPr>
        <p:spPr>
          <a:xfrm>
            <a:off x="7178040" y="3833464"/>
            <a:ext cx="39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FBB1A7-119C-62EE-9CD3-6D144F9AF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1" y="1680161"/>
            <a:ext cx="6939929" cy="481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D098AB-9CFB-D1C8-0C02-558F8A94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5B088F5-A702-D5BD-FDD7-AD6D9BA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0DACB-D09F-48CF-C683-20E996A591DF}"/>
              </a:ext>
            </a:extLst>
          </p:cNvPr>
          <p:cNvSpPr txBox="1"/>
          <p:nvPr/>
        </p:nvSpPr>
        <p:spPr>
          <a:xfrm>
            <a:off x="6096000" y="2843360"/>
            <a:ext cx="55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(Сценарий приёмки товаров)</a:t>
            </a:r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4780C06-EB8A-557B-3F55-1981C079A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7" y="1971929"/>
            <a:ext cx="5126754" cy="429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0FEBF9-2D63-BDCA-C8A6-2542D2A8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803498-02B3-CF0E-4917-A4A0631F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учебной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818D5-D182-9B71-CAA5-0C3E8B151A5B}"/>
              </a:ext>
            </a:extLst>
          </p:cNvPr>
          <p:cNvSpPr txBox="1"/>
          <p:nvPr/>
        </p:nvSpPr>
        <p:spPr>
          <a:xfrm>
            <a:off x="8898517" y="3759184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2DBF44-446C-B810-7C95-6E4A25D37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20" y="1883120"/>
            <a:ext cx="5488819" cy="460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CA2668-7C22-2442-75CB-089E8B3A0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необходимыми методами получения и отправки данных на клиентское приложение.</a:t>
            </a:r>
            <a:endParaRPr lang="ru-RU" sz="20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04CBE29-865C-9EE5-5AF8-73B5138E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3DEC0-37C6-CBCD-66CE-83C6177F53DE}"/>
              </a:ext>
            </a:extLst>
          </p:cNvPr>
          <p:cNvSpPr txBox="1"/>
          <p:nvPr/>
        </p:nvSpPr>
        <p:spPr>
          <a:xfrm>
            <a:off x="9517384" y="3721401"/>
            <a:ext cx="243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 методами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364D03-85BB-E7BC-CB59-E6752F76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9" y="2029333"/>
            <a:ext cx="6212426" cy="1048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746011-AF45-B8A7-5A44-9F3CFACFB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30" y="3078178"/>
            <a:ext cx="6212426" cy="10488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52517C-CA28-F384-EDCD-5E5D60BEC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90733"/>
            <a:ext cx="6096755" cy="141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4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93AB322-F8C5-934B-5476-3ECF4C46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библиотеки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5BC3B67-D6A2-84A0-088A-663CA28C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183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разработана библиотека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0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810F49-BDD3-71FE-2463-D66E60A4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A6C0ACC-4328-F07E-4AE9-E31CD3CB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настольное приложение для кладовщика, администратора, менеджера по продажам, бухгалтера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44B78-B218-CA8E-CFF2-07730B0D3356}"/>
              </a:ext>
            </a:extLst>
          </p:cNvPr>
          <p:cNvSpPr txBox="1"/>
          <p:nvPr/>
        </p:nvSpPr>
        <p:spPr>
          <a:xfrm>
            <a:off x="2210454" y="5515856"/>
            <a:ext cx="14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706FF-CC59-1E84-EC20-BD9C320B384F}"/>
              </a:ext>
            </a:extLst>
          </p:cNvPr>
          <p:cNvSpPr txBox="1"/>
          <p:nvPr/>
        </p:nvSpPr>
        <p:spPr>
          <a:xfrm>
            <a:off x="7420951" y="5515856"/>
            <a:ext cx="2345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администратора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34FE37-C782-5289-8B12-8792B4EC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51" y="2670860"/>
            <a:ext cx="3957616" cy="289238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311DA0-1112-2928-B109-A8411FF6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708" y="2670860"/>
            <a:ext cx="4925092" cy="27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A4E4F9A-16D3-2CA5-FDBD-96316800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9BEA1-77E9-1746-5484-7DF3F233A037}"/>
              </a:ext>
            </a:extLst>
          </p:cNvPr>
          <p:cNvSpPr txBox="1"/>
          <p:nvPr/>
        </p:nvSpPr>
        <p:spPr>
          <a:xfrm>
            <a:off x="838200" y="1189111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Кладовщик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272EEB-51AF-B907-4B37-B362A013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242" y="1574287"/>
            <a:ext cx="443927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D08BE8-CB68-E00E-FD0B-A8B41E8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8ECFF-86DC-031B-FB80-35053786902B}"/>
              </a:ext>
            </a:extLst>
          </p:cNvPr>
          <p:cNvSpPr txBox="1"/>
          <p:nvPr/>
        </p:nvSpPr>
        <p:spPr>
          <a:xfrm>
            <a:off x="838200" y="1251342"/>
            <a:ext cx="259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Менеджер по продажам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098405-FD28-B459-4E95-F012310AA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838744"/>
            <a:ext cx="7459116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000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157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Отчет по учебной практике ПМ.01</vt:lpstr>
      <vt:lpstr>Анализ предметной области</vt:lpstr>
      <vt:lpstr>Анализ предметной области</vt:lpstr>
      <vt:lpstr>Анализ предметной области</vt:lpstr>
      <vt:lpstr>Создание API</vt:lpstr>
      <vt:lpstr>Создание библиотеки</vt:lpstr>
      <vt:lpstr>Создание настольного приложения</vt:lpstr>
      <vt:lpstr>Создание настольного приложения</vt:lpstr>
      <vt:lpstr>Создание настольного приложения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Хохрин</dc:creator>
  <cp:lastModifiedBy>Sergey Vorobev</cp:lastModifiedBy>
  <cp:revision>9</cp:revision>
  <dcterms:created xsi:type="dcterms:W3CDTF">2025-03-13T05:40:17Z</dcterms:created>
  <dcterms:modified xsi:type="dcterms:W3CDTF">2025-03-15T07:24:54Z</dcterms:modified>
</cp:coreProperties>
</file>