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77" r:id="rId6"/>
    <p:sldId id="276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2F4112-78D0-A2D8-9101-4E05C0C87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6A5C20-428A-F6CA-C5CB-27CE34A27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FCED92-90BB-AD51-D60C-50C08FBA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8326B1-2040-9344-4741-78FE29BC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4D3B3C-06C1-8185-8AAB-509824FF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621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DA096B-62A5-A572-83DC-FBCE32904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E8BAC6A-CB58-C98C-482F-1ACCCA04B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E1704-2722-4F85-E044-23076561D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6BA3DF-A23D-7D62-5111-916C9E5C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80BDF9-5626-35EF-BD34-D6D098D80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368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27544E2-2185-45D0-9D98-A466E815B5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9B0A71-C4AF-F200-2A6C-E42449DCE3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20E8A-145E-8960-A041-0ED7538F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DF15C42-5909-4D9E-121B-5A8973D2E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633DFE-432D-A832-19DC-408218996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17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F908D1-AC3F-AF11-2F8B-4EC7CB41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A4B0F8-D30B-330F-D685-421BBC1E7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787B92-8445-1746-4897-BAF4C150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C452BB-5DD0-1DC8-1ACB-92FCC3BF0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CBA71-8835-9EBD-AFBA-2B441B60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417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6891E-5508-CC91-465D-6A560691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10BFE0-6C6F-59E4-C83B-583268A34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7B20B3-C7C1-A68D-D0C6-BC0540A57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E56DFC-9F90-F06F-3E49-3907B4DB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C818DF-5A2F-B3CC-5967-6B1A0737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811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D60884-D3BE-513D-4000-952D4E0B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D9C67-C514-E28F-42BB-A12FFB1F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EB2727-4DB9-62A2-D579-60E58E0F0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5409D7-BF6B-4467-5104-4C327DC0C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9E8E21D-98A1-AE26-1027-11C8FF6A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46618A-B024-AB69-7026-5F9A035D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9520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73079-65CC-5D4D-4780-EDB39A665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68613C-8538-BAD4-6C25-B6A2C6324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311783-91A0-39BE-FD9A-65AD5E8F7C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F2B18F5-4C72-CAA4-311B-6C7CD7C183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CC16CB9-104F-BA51-8B9E-92E333369E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F77DFE2-CE80-A8D3-559B-DAAB1245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7F86FBC-2562-2D2D-9AA1-01CD0BF05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003FB17-ACDF-3F59-B932-82F157E65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291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90DEA0-CA6E-731E-2776-A73D68B80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C37FC4A-EA8C-430F-9ADC-171EBF917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0B9C24-2A75-65B5-A897-09DA1E45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6951EB-C2AC-BE06-B082-4D10995A9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17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598EF71-8955-7FB8-9F9D-4861D0E66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8A4BCE9-BA7E-2070-71A3-9409AF1FD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398B652-7899-68FE-804C-25A9C497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360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59B8D-954E-C313-4D10-BA849E13D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C1B13F-C036-FBF9-1A8C-CB3E5E82C5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A427512-CE18-F33C-ABCA-FDD856B27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F988BB-7A37-06CF-FDEA-2F678FEB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75C60F-22B8-98BC-46AC-6744BA027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D477E8-C160-583B-34CD-36FC06874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4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206CCF-5C7F-9EF7-EB9E-1D94870D8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1ECE7E6-FD5B-CC15-2051-3DAFE0CEC8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FA49AD-0D0A-8AD9-F4B9-11DA773E7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E58B19-E393-863B-70E7-71D6FA1B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97D4F9D-F4E6-7F71-0EA6-83C962CC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7DBCD7-17DF-D8D2-9DFF-ED5EF923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6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B7B0B8-7978-6EC6-74F2-9FB4506FB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D66912-2148-6042-0DC7-97D280DB8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1FA6A0-3074-F4D5-AEE4-289DCC3695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DF48E-3089-49E9-8566-CDDBBD341756}" type="datetimeFigureOut">
              <a:rPr lang="ru-RU" smtClean="0"/>
              <a:t>19.04.2025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1C6985-644F-C284-9C4B-79D0540D60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1E8E86-59EF-B42A-794E-A4F4FA4C5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B3C7B-A50C-4809-86AB-548B355850E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47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EFEA6B-502F-5827-C8B6-24210A922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3107"/>
            <a:ext cx="9144000" cy="880173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 по производственной практике ПМ.01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9BB3-DBD7-5887-2A65-AED81D2ABAFC}"/>
              </a:ext>
            </a:extLst>
          </p:cNvPr>
          <p:cNvSpPr txBox="1"/>
          <p:nvPr/>
        </p:nvSpPr>
        <p:spPr>
          <a:xfrm>
            <a:off x="8197131" y="4636008"/>
            <a:ext cx="24708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Труфакин Сергей</a:t>
            </a:r>
          </a:p>
          <a:p>
            <a:pPr algn="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21П-1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B1BAA7C-D5BB-279B-DC2B-1D2D3E507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46" y="168621"/>
            <a:ext cx="7704137" cy="1006475"/>
          </a:xfrm>
          <a:prstGeom prst="rect">
            <a:avLst/>
          </a:prstGeom>
          <a:solidFill>
            <a:schemeClr val="bg1">
              <a:alpha val="45097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42950" indent="-28575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Кировское областное государственное профессиональное образовательное бюджетное учреждение</a:t>
            </a:r>
          </a:p>
          <a:p>
            <a:pPr algn="ctr" eaLnBrk="1" hangingPunct="1"/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«Слободской колледж педагогики и социальных отношений»</a:t>
            </a:r>
          </a:p>
        </p:txBody>
      </p:sp>
      <p:pic>
        <p:nvPicPr>
          <p:cNvPr id="6" name="Picture 14" descr="touch-icon-ipad-retina">
            <a:extLst>
              <a:ext uri="{FF2B5EF4-FFF2-40B4-BE49-F238E27FC236}">
                <a16:creationId xmlns:a16="http://schemas.microsoft.com/office/drawing/2014/main" id="{792A517D-6087-E6C4-F99B-50E61AD88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157" y="132107"/>
            <a:ext cx="1258888" cy="1258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317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1A2B68-09A8-6248-EE5B-EB994337F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94A1B5-B2C5-72BD-452F-294D93BFF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производственной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1E69D-429B-54CF-66B7-F73C7AEDCA28}"/>
              </a:ext>
            </a:extLst>
          </p:cNvPr>
          <p:cNvSpPr txBox="1"/>
          <p:nvPr/>
        </p:nvSpPr>
        <p:spPr>
          <a:xfrm>
            <a:off x="7178040" y="3833464"/>
            <a:ext cx="3916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вариантов использования</a:t>
            </a:r>
          </a:p>
        </p:txBody>
      </p:sp>
      <p:pic>
        <p:nvPicPr>
          <p:cNvPr id="5" name="Рисунок 4" descr="Изображение выглядит как текст, диаграмма, документ, че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B63552C-D6D9-620E-B832-2A946E6F75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9746" y="1893670"/>
            <a:ext cx="4309672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944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1CD098AB-9CFB-D1C8-0C02-558F8A94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предметной области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5B088F5-A702-D5BD-FDD7-AD6D9BA5F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57529"/>
            <a:ext cx="10515600" cy="890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производственной практики были спроектированы диаграммы вариантов использования, деятельности, последовательности,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80DACB-D09F-48CF-C683-20E996A591DF}"/>
              </a:ext>
            </a:extLst>
          </p:cNvPr>
          <p:cNvSpPr txBox="1"/>
          <p:nvPr/>
        </p:nvSpPr>
        <p:spPr>
          <a:xfrm>
            <a:off x="6096000" y="2843360"/>
            <a:ext cx="5556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деятельности (Сценарий приёмки товаров)</a:t>
            </a:r>
          </a:p>
        </p:txBody>
      </p:sp>
      <p:pic>
        <p:nvPicPr>
          <p:cNvPr id="6" name="Рисунок 5" descr="Изображение выглядит как текст, снимок экрана, Шрифт, Параллельны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FEB47B3C-730D-4F16-D7E2-BCA08CD98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90" y="1761091"/>
            <a:ext cx="5758810" cy="49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87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B810F49-BDD3-71FE-2463-D66E60A4B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настольного приложения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A6C0ACC-4328-F07E-4AE9-E31CD3CB7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78"/>
            <a:ext cx="10515600" cy="8718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Было разработано настольное приложение для кладовщика и тренера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F706FF-CC59-1E84-EC20-BD9C320B384F}"/>
              </a:ext>
            </a:extLst>
          </p:cNvPr>
          <p:cNvSpPr txBox="1"/>
          <p:nvPr/>
        </p:nvSpPr>
        <p:spPr>
          <a:xfrm>
            <a:off x="5348103" y="6267641"/>
            <a:ext cx="149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Главное окно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25D3DE-1B5F-F16C-933F-E2B612068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442" y="1593405"/>
            <a:ext cx="7459116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65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EC17E0-C22F-23DA-C597-EA92518AD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мобильного приложения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376A89C-B42B-3DAB-D1AF-078875207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981" y="1460689"/>
            <a:ext cx="2176604" cy="499298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508651E-397A-84AF-703E-7941A72F5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8869" y="1460690"/>
            <a:ext cx="2363898" cy="499298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7C555A2-2274-5885-5692-375B4866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2930" y="1460691"/>
            <a:ext cx="2363898" cy="49929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FBC8E72-127C-CDE6-E02F-37B74049A7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529" y="1421394"/>
            <a:ext cx="2283360" cy="499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03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6BCE52-17D7-3E8E-BC48-A99604E61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320" y="2760853"/>
            <a:ext cx="4785360" cy="668147"/>
          </a:xfrm>
        </p:spPr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88885802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93</Words>
  <Application>Microsoft Office PowerPoint</Application>
  <PresentationFormat>Широкоэкранный</PresentationFormat>
  <Paragraphs>17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Отчет по производственной практике ПМ.01</vt:lpstr>
      <vt:lpstr>Анализ предметной области</vt:lpstr>
      <vt:lpstr>Анализ предметной области</vt:lpstr>
      <vt:lpstr>Создание настольного приложения</vt:lpstr>
      <vt:lpstr>Создание мобильного приложения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Никита Хохрин</dc:creator>
  <cp:lastModifiedBy>TurTle</cp:lastModifiedBy>
  <cp:revision>12</cp:revision>
  <dcterms:created xsi:type="dcterms:W3CDTF">2025-03-13T05:40:17Z</dcterms:created>
  <dcterms:modified xsi:type="dcterms:W3CDTF">2025-04-18T22:47:27Z</dcterms:modified>
</cp:coreProperties>
</file>