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ebbca9a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ebbca9a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ebbca9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ebbca9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ebbca9a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ebbca9a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ebbca9a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ebbca9a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bbca9a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bbca9a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ebbca9a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ebbca9a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ebbca9a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ebbca9a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rgbClr val="FF0000"/>
            </a:gs>
            <a:gs pos="30000">
              <a:srgbClr val="E8DBD8"/>
            </a:gs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8000">
              <a:srgbClr val="00B0F0"/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02177" y="380853"/>
            <a:ext cx="3462822" cy="2484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Презентация на тему: “Информационная система </a:t>
            </a:r>
            <a:r>
              <a:rPr lang="ru-RU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ГИБДД города</a:t>
            </a:r>
            <a:r>
              <a:rPr lang="ru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779001" y="3020273"/>
            <a:ext cx="3585998" cy="72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Выполнили </a:t>
            </a:r>
            <a:r>
              <a:rPr lang="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Акинфиев Д</a:t>
            </a:r>
            <a:r>
              <a:rPr lang="en-US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Серов</a:t>
            </a:r>
            <a:r>
              <a:rPr lang="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И. Звонцов А. Гаврилов </a:t>
            </a:r>
            <a:r>
              <a:rPr lang="ru-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ru" sz="18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" sz="1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accent1">
                <a:lumMod val="40000"/>
                <a:lumOff val="60000"/>
              </a:schemeClr>
            </a:gs>
            <a:gs pos="0">
              <a:schemeClr val="accent1">
                <a:lumMod val="40000"/>
                <a:lumOff val="60000"/>
              </a:schemeClr>
            </a:gs>
            <a:gs pos="45894">
              <a:schemeClr val="accent1">
                <a:lumMod val="40000"/>
                <a:lumOff val="60000"/>
              </a:schemeClr>
            </a:gs>
            <a:gs pos="70000">
              <a:schemeClr val="accent1">
                <a:lumMod val="40000"/>
                <a:lumOff val="60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15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21250" y="360725"/>
            <a:ext cx="3901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Arial"/>
                <a:ea typeface="Arial"/>
                <a:cs typeface="Arial"/>
                <a:sym typeface="Arial"/>
              </a:rPr>
              <a:t>Цели и задачи работы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756450" y="861100"/>
            <a:ext cx="3811800" cy="37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ЗАДАЧИ: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Привлечь внимание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пользователей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 к ИС, заинтересовать.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Облегчить восприятие информации.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82829" y="1333870"/>
            <a:ext cx="4002000" cy="27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ЦЕЛЬ: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Предоставить пользователю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олную информацию о   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 возможностях ИС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621250" y="861100"/>
            <a:ext cx="39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6275" y="689025"/>
            <a:ext cx="65685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Назначение и область использования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98800" y="1402825"/>
            <a:ext cx="77868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Информационная система “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Лёгкий старт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” предназначена для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предоставления информации о получении водительского</a:t>
            </a: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 удостоверения, и изучение ПДД.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            ИС “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Лёгкий старт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” может эксплуатироваться и выполнять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заданные функции при соблюдении требований,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    предъявляемых к техническому, системному и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	прикладному программному обеспечению.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 Работа с ИС “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Лёгкий старт</a:t>
            </a:r>
            <a:r>
              <a:rPr lang="ru" dirty="0">
                <a:latin typeface="Arial"/>
                <a:ea typeface="Arial"/>
                <a:cs typeface="Arial"/>
                <a:sym typeface="Arial"/>
              </a:rPr>
              <a:t>” доступна всем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		          пользователям.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975" y="0"/>
            <a:ext cx="2785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Общая часть</a:t>
            </a:r>
            <a:endParaRPr sz="2800"/>
          </a:p>
        </p:txBody>
      </p:sp>
      <p:cxnSp>
        <p:nvCxnSpPr>
          <p:cNvPr id="81" name="Google Shape;81;p15"/>
          <p:cNvCxnSpPr/>
          <p:nvPr/>
        </p:nvCxnSpPr>
        <p:spPr>
          <a:xfrm>
            <a:off x="86275" y="1119200"/>
            <a:ext cx="65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335300" y="682025"/>
            <a:ext cx="36354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Цели внедрения ИС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662900" y="1186700"/>
            <a:ext cx="5517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Техническая польза: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Высокая отказоустойчивость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Ваши данные под надёжной засчитой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Проста в освоении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668648" y="2712025"/>
            <a:ext cx="6465853" cy="903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Экономическая польза: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Вся необходимая информация в открытом дос</a:t>
            </a:r>
            <a:r>
              <a:rPr lang="ru-RU" dirty="0" err="1">
                <a:latin typeface="Arial"/>
                <a:ea typeface="Arial"/>
                <a:cs typeface="Arial"/>
                <a:sym typeface="Arial"/>
              </a:rPr>
              <a:t>тупе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862800" y="3722725"/>
            <a:ext cx="4962600" cy="903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Производственная польза: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Оптимизация для всех устройств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4650" y="24650"/>
            <a:ext cx="3351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Основная часть</a:t>
            </a:r>
            <a:endParaRPr sz="2800"/>
          </a:p>
        </p:txBody>
      </p:sp>
      <p:cxnSp>
        <p:nvCxnSpPr>
          <p:cNvPr id="92" name="Google Shape;92;p16"/>
          <p:cNvCxnSpPr/>
          <p:nvPr/>
        </p:nvCxnSpPr>
        <p:spPr>
          <a:xfrm>
            <a:off x="2335300" y="1113850"/>
            <a:ext cx="363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788700" y="1528100"/>
            <a:ext cx="211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1668650" y="3057175"/>
            <a:ext cx="254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/>
          <p:nvPr/>
        </p:nvCxnSpPr>
        <p:spPr>
          <a:xfrm>
            <a:off x="2969950" y="3968150"/>
            <a:ext cx="28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54325" y="61625"/>
            <a:ext cx="28983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44675" y="1503450"/>
            <a:ext cx="74187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Было выбрано создание ИС в виде сайта (как решение), т.к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Лёгкий процесс обслуживания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Отсутствие необходимости установки дополнительных программ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Обновление сайта в реальном времени без участия пользователя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4325" y="629513"/>
            <a:ext cx="64575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Базовые технические решения</a:t>
            </a:r>
            <a:endParaRPr sz="2800"/>
          </a:p>
        </p:txBody>
      </p:sp>
      <p:cxnSp>
        <p:nvCxnSpPr>
          <p:cNvPr id="104" name="Google Shape;104;p17"/>
          <p:cNvCxnSpPr/>
          <p:nvPr/>
        </p:nvCxnSpPr>
        <p:spPr>
          <a:xfrm>
            <a:off x="140600" y="1085988"/>
            <a:ext cx="517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503475" y="1328220"/>
            <a:ext cx="7418700" cy="3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Подготовка </a:t>
            </a:r>
            <a:r>
              <a:rPr lang="ru-RU" sz="1800" dirty="0"/>
              <a:t>администрации сайта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Ознакомление с функционалом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dirty="0"/>
              <a:t>Разработка руководства пользователя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4325" y="61625"/>
            <a:ext cx="28983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10900" y="629525"/>
            <a:ext cx="8724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Действия по подготовке системы к эксплуатации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113" name="Google Shape;113;p18"/>
          <p:cNvCxnSpPr/>
          <p:nvPr/>
        </p:nvCxnSpPr>
        <p:spPr>
          <a:xfrm>
            <a:off x="234125" y="1098325"/>
            <a:ext cx="80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49750" y="1278275"/>
            <a:ext cx="68481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 В ходе презентации пользователю было предоставлена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информация по возможностям информационной  системы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3629300" y="604375"/>
            <a:ext cx="137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629300" y="160225"/>
            <a:ext cx="1374000" cy="5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Вывод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6500">
              <a:schemeClr val="tx2">
                <a:lumMod val="40000"/>
                <a:lumOff val="60000"/>
              </a:schemeClr>
            </a:gs>
            <a:gs pos="93000">
              <a:srgbClr val="CDB2AA"/>
            </a:gs>
            <a:gs pos="86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2631000" y="25225"/>
            <a:ext cx="3882000" cy="11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          Внимание!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172900" y="5118275"/>
            <a:ext cx="2680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3709350" y="628500"/>
            <a:ext cx="17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2760450" y="1059825"/>
            <a:ext cx="358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0"/>
          <p:cNvSpPr txBox="1"/>
          <p:nvPr/>
        </p:nvSpPr>
        <p:spPr>
          <a:xfrm>
            <a:off x="2560803" y="1429425"/>
            <a:ext cx="55209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Уважаемая аудитория, спасибо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за внимание. На</a:t>
            </a:r>
            <a:r>
              <a:rPr lang="ru-RU" sz="1800" dirty="0"/>
              <a:t>деемся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наша ИС вас заинтересовала.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251</Words>
  <Application>Microsoft Office PowerPoint</Application>
  <PresentationFormat>Экран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Open Sans</vt:lpstr>
      <vt:lpstr>Economica</vt:lpstr>
      <vt:lpstr>Arial</vt:lpstr>
      <vt:lpstr>Roboto</vt:lpstr>
      <vt:lpstr>Luxe</vt:lpstr>
      <vt:lpstr>Презентация на тему: “Информационная система ГИБДД города”</vt:lpstr>
      <vt:lpstr>Цели и задачи работы</vt:lpstr>
      <vt:lpstr>Назначение и область использования</vt:lpstr>
      <vt:lpstr>Цели внедрения ИС</vt:lpstr>
      <vt:lpstr>Основная часть</vt:lpstr>
      <vt:lpstr>Основная часть</vt:lpstr>
      <vt:lpstr>Вывод</vt:lpstr>
      <vt:lpstr>          Внимание!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“Информационная система строительной организации”</dc:title>
  <cp:lastModifiedBy>Akinfieva Natalia G.</cp:lastModifiedBy>
  <cp:revision>6</cp:revision>
  <dcterms:modified xsi:type="dcterms:W3CDTF">2020-05-14T15:19:14Z</dcterms:modified>
</cp:coreProperties>
</file>