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5" r:id="rId28"/>
    <p:sldId id="286" r:id="rId29"/>
    <p:sldId id="283" r:id="rId30"/>
    <p:sldId id="284" r:id="rId31"/>
    <p:sldId id="282" r:id="rId3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58"/>
  </p:normalViewPr>
  <p:slideViewPr>
    <p:cSldViewPr snapToGrid="0" snapToObjects="1">
      <p:cViewPr varScale="1">
        <p:scale>
          <a:sx n="120" d="100"/>
          <a:sy n="120" d="100"/>
        </p:scale>
        <p:origin x="194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Software Release Year Quiz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t>Fun Friday: Tech Timeline Challenge</a:t>
            </a:r>
          </a:p>
          <a:p>
            <a:endParaRPr/>
          </a:p>
          <a:p>
            <a:r>
              <a:t>Tech History Quiz • Let's Test Your Knowledge!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Release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1995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Facebook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did Facebook launch?</a:t>
            </a:r>
          </a:p>
          <a:p>
            <a:endParaRPr dirty="0"/>
          </a:p>
          <a:p>
            <a:r>
              <a:rPr dirty="0"/>
              <a:t>A) 2003</a:t>
            </a:r>
          </a:p>
          <a:p>
            <a:r>
              <a:rPr dirty="0"/>
              <a:t>B) 2004</a:t>
            </a:r>
          </a:p>
          <a:p>
            <a:r>
              <a:rPr dirty="0"/>
              <a:t>C) 2005</a:t>
            </a:r>
          </a:p>
          <a:p>
            <a:r>
              <a:rPr dirty="0"/>
              <a:t>D) 2006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Facebook Launch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2004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Launch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did YouTube launch?</a:t>
            </a:r>
          </a:p>
          <a:p>
            <a:endParaRPr dirty="0"/>
          </a:p>
          <a:p>
            <a:r>
              <a:rPr dirty="0"/>
              <a:t>A) 2004</a:t>
            </a:r>
          </a:p>
          <a:p>
            <a:r>
              <a:rPr dirty="0"/>
              <a:t>B) 2005</a:t>
            </a:r>
          </a:p>
          <a:p>
            <a:r>
              <a:rPr dirty="0"/>
              <a:t>C) 2006</a:t>
            </a:r>
          </a:p>
          <a:p>
            <a:r>
              <a:rPr dirty="0"/>
              <a:t>D) 2007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Launch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2005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was the first version of Android released?</a:t>
            </a:r>
          </a:p>
          <a:p>
            <a:endParaRPr dirty="0"/>
          </a:p>
          <a:p>
            <a:r>
              <a:rPr dirty="0"/>
              <a:t>A) 2007</a:t>
            </a:r>
          </a:p>
          <a:p>
            <a:r>
              <a:rPr dirty="0"/>
              <a:t>B) 2008</a:t>
            </a:r>
          </a:p>
          <a:p>
            <a:r>
              <a:rPr dirty="0"/>
              <a:t>C) 2009</a:t>
            </a:r>
          </a:p>
          <a:p>
            <a:r>
              <a:rPr dirty="0"/>
              <a:t>D) 2010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Android Release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2008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Operating Systems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Which operating system came first?</a:t>
            </a:r>
          </a:p>
          <a:p>
            <a:endParaRPr dirty="0"/>
          </a:p>
          <a:p>
            <a:r>
              <a:rPr dirty="0"/>
              <a:t>A) MS-DOS</a:t>
            </a:r>
          </a:p>
          <a:p>
            <a:r>
              <a:rPr dirty="0"/>
              <a:t>B) Unix</a:t>
            </a:r>
          </a:p>
          <a:p>
            <a:r>
              <a:rPr dirty="0"/>
              <a:t>C) Windows</a:t>
            </a:r>
          </a:p>
          <a:p>
            <a:r>
              <a:rPr dirty="0"/>
              <a:t>D) Mac OS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Operating Systems History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Unix (1969)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Programming History</a:t>
            </a:r>
            <a:r>
              <a:rPr lang="en-US" dirty="0"/>
              <a:t> – B Starts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was the original name of JavaScript when it was first introduced?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Each question will be displayed on screen.</a:t>
            </a:r>
          </a:p>
          <a:p>
            <a:r>
              <a:t>- Answer aloud or type your answer in the chat.</a:t>
            </a:r>
          </a:p>
          <a:p>
            <a:r>
              <a:t>- Click to reveal the correct answer.</a:t>
            </a:r>
          </a:p>
          <a:p>
            <a:r>
              <a:t>- Points are awarded for each correct answer.</a:t>
            </a:r>
          </a:p>
          <a:p>
            <a:r>
              <a:t>- Let's have fun and brush up on our tech history!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Programming History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LiveScript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In web development, what does AJAX stand for?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Development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Asynchronous JavaScript And XML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Which company introduced the first commercial GUI OS, popularizing the mouse?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GUI History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Xerox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Engine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Before Google, name some popular search engines from the 1990s.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Search Engine History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AltaVista, Yahoo, Lycos, WebCrawler, Excite, InfoSeek, Ask Jeeves, HotBot, Dogpile, MetaCrawler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7BA58-2802-9122-8AA8-95417D91C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7E79D-B8A3-8296-7BC8-46B88D2D0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Which Programming Language is this?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16389-5904-3B63-D1D0-24E61726F5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0300" y="1289787"/>
            <a:ext cx="6883400" cy="534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027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1A64-47B3-520B-2364-524F2DAE8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4B0AD1-077F-1E7B-F9DA-94BA842AD2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C++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534951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DFEF11-79A4-99C2-1614-0643C96C0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34AC6-356B-01A1-9422-6E17841A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NetWeb</a:t>
            </a:r>
            <a:r>
              <a:rPr lang="en-US" dirty="0"/>
              <a:t> </a:t>
            </a:r>
            <a:r>
              <a:rPr lang="en-US" dirty="0" err="1"/>
              <a:t>Softwares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92AA57-C7F7-ED9B-480C-430BA05C7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was </a:t>
            </a:r>
            <a:r>
              <a:rPr lang="en-US" dirty="0" err="1"/>
              <a:t>NetWeb</a:t>
            </a:r>
            <a:r>
              <a:rPr lang="en-US" dirty="0"/>
              <a:t> First Started? Or you can say when is </a:t>
            </a:r>
            <a:r>
              <a:rPr lang="en-US" dirty="0" err="1"/>
              <a:t>NetWeb’s</a:t>
            </a:r>
            <a:r>
              <a:rPr lang="en-US" dirty="0"/>
              <a:t> Birthday?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3444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95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year was Windows 95 released?</a:t>
            </a:r>
          </a:p>
          <a:p>
            <a:endParaRPr dirty="0"/>
          </a:p>
          <a:p>
            <a:r>
              <a:rPr dirty="0"/>
              <a:t>A) 1993</a:t>
            </a:r>
          </a:p>
          <a:p>
            <a:r>
              <a:rPr dirty="0"/>
              <a:t>B) 1995</a:t>
            </a:r>
          </a:p>
          <a:p>
            <a:r>
              <a:rPr dirty="0"/>
              <a:t>C) 1997</a:t>
            </a:r>
          </a:p>
          <a:p>
            <a:r>
              <a:rPr dirty="0"/>
              <a:t>D) 1999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4E6C0-977B-0369-97C9-6FB9E6C1B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995D4A-9EB4-1091-99F7-E5781B48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NetWeb</a:t>
            </a:r>
            <a:r>
              <a:rPr lang="en-US" dirty="0"/>
              <a:t> </a:t>
            </a:r>
            <a:r>
              <a:rPr lang="en-US" dirty="0" err="1"/>
              <a:t>Softwares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DE86E-5676-AF17-5091-CDF531E2E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Answer Need to find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56623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Thanks for Playing!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95 -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1995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iPhone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was the iPhone first introduced by Apple?</a:t>
            </a:r>
          </a:p>
          <a:p>
            <a:endParaRPr dirty="0"/>
          </a:p>
          <a:p>
            <a:r>
              <a:rPr dirty="0"/>
              <a:t>A) 2005</a:t>
            </a:r>
          </a:p>
          <a:p>
            <a:r>
              <a:rPr dirty="0"/>
              <a:t>B) 2006</a:t>
            </a:r>
          </a:p>
          <a:p>
            <a:r>
              <a:rPr dirty="0"/>
              <a:t>C) 2007</a:t>
            </a:r>
          </a:p>
          <a:p>
            <a:r>
              <a:rPr dirty="0"/>
              <a:t>D) 2008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iPhone Introduction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2007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Founded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What year was Google officially founded?</a:t>
            </a:r>
          </a:p>
          <a:p>
            <a:endParaRPr dirty="0"/>
          </a:p>
          <a:p>
            <a:r>
              <a:rPr dirty="0"/>
              <a:t>A) 1997</a:t>
            </a:r>
          </a:p>
          <a:p>
            <a:r>
              <a:rPr dirty="0"/>
              <a:t>B) 1998</a:t>
            </a:r>
          </a:p>
          <a:p>
            <a:r>
              <a:rPr dirty="0"/>
              <a:t>C) 1999</a:t>
            </a:r>
          </a:p>
          <a:p>
            <a:r>
              <a:rPr dirty="0"/>
              <a:t>D) 2000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Google Founded - Answer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correct answer is: 1998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Release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When was the first version of Java released?</a:t>
            </a:r>
          </a:p>
          <a:p>
            <a:endParaRPr dirty="0"/>
          </a:p>
          <a:p>
            <a:r>
              <a:rPr dirty="0"/>
              <a:t>A) 1994</a:t>
            </a:r>
          </a:p>
          <a:p>
            <a:r>
              <a:rPr dirty="0"/>
              <a:t>B) 1995</a:t>
            </a:r>
          </a:p>
          <a:p>
            <a:r>
              <a:rPr dirty="0"/>
              <a:t>C) 1996</a:t>
            </a:r>
          </a:p>
          <a:p>
            <a:r>
              <a:rPr dirty="0"/>
              <a:t>D) 1997</a:t>
            </a:r>
          </a:p>
          <a:p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482</Words>
  <Application>Microsoft Macintosh PowerPoint</Application>
  <PresentationFormat>On-screen Show (4:3)</PresentationFormat>
  <Paragraphs>105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4" baseType="lpstr">
      <vt:lpstr>Arial</vt:lpstr>
      <vt:lpstr>Calibri</vt:lpstr>
      <vt:lpstr>Office Theme</vt:lpstr>
      <vt:lpstr>Software Release Year Quiz</vt:lpstr>
      <vt:lpstr>Instructions</vt:lpstr>
      <vt:lpstr>Windows 95</vt:lpstr>
      <vt:lpstr>Windows 95 - Answer</vt:lpstr>
      <vt:lpstr>iPhone Introduction</vt:lpstr>
      <vt:lpstr>iPhone Introduction - Answer</vt:lpstr>
      <vt:lpstr>Google Founded</vt:lpstr>
      <vt:lpstr>Google Founded - Answer</vt:lpstr>
      <vt:lpstr>Java Release</vt:lpstr>
      <vt:lpstr>Java Release - Answer</vt:lpstr>
      <vt:lpstr>Facebook Launch</vt:lpstr>
      <vt:lpstr>Facebook Launch - Answer</vt:lpstr>
      <vt:lpstr>YouTube Launch</vt:lpstr>
      <vt:lpstr>YouTube Launch - Answer</vt:lpstr>
      <vt:lpstr>Android Release</vt:lpstr>
      <vt:lpstr>Android Release - Answer</vt:lpstr>
      <vt:lpstr>Operating Systems History</vt:lpstr>
      <vt:lpstr>Operating Systems History - Answer</vt:lpstr>
      <vt:lpstr>Programming History – B Starts</vt:lpstr>
      <vt:lpstr>Programming History - Answer</vt:lpstr>
      <vt:lpstr>Web Development</vt:lpstr>
      <vt:lpstr>Web Development - Answer</vt:lpstr>
      <vt:lpstr>GUI History</vt:lpstr>
      <vt:lpstr>GUI History - Answer</vt:lpstr>
      <vt:lpstr>Search Engine History</vt:lpstr>
      <vt:lpstr>Search Engine History - Answer</vt:lpstr>
      <vt:lpstr>Which Programming Language is this?</vt:lpstr>
      <vt:lpstr>C++</vt:lpstr>
      <vt:lpstr>NetWeb Softwares</vt:lpstr>
      <vt:lpstr>NetWeb Softwares</vt:lpstr>
      <vt:lpstr>Thanks for Playing!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Ruturaj Solanki</cp:lastModifiedBy>
  <cp:revision>4</cp:revision>
  <dcterms:created xsi:type="dcterms:W3CDTF">2013-01-27T09:14:16Z</dcterms:created>
  <dcterms:modified xsi:type="dcterms:W3CDTF">2025-02-13T18:48:50Z</dcterms:modified>
  <cp:category/>
</cp:coreProperties>
</file>