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4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55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65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9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62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6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2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0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8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32D6CC-1442-4F73-93A8-32D3EFB27940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0E4F0A-126F-4B40-9F25-6F06F28DB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7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ite.com/frie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Пишем </a:t>
            </a:r>
            <a:r>
              <a:rPr lang="ru-RU" dirty="0" err="1" smtClean="0"/>
              <a:t>микросервис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878874"/>
            <a:ext cx="5542417" cy="46988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1878874"/>
            <a:ext cx="3215357" cy="46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b="1" dirty="0"/>
              <a:t>Как это будет работать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запускается, начинает слушать очередь запросов, в которую будет писать </a:t>
            </a:r>
            <a:r>
              <a:rPr lang="ru-RU" dirty="0" err="1"/>
              <a:t>Gateway</a:t>
            </a:r>
            <a:endParaRPr lang="ru-RU" dirty="0"/>
          </a:p>
          <a:p>
            <a:r>
              <a:rPr lang="ru-RU" dirty="0" smtClean="0"/>
              <a:t>2.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получает запрос, обрабатывает его, прогоняя через все имеющиеся </a:t>
            </a:r>
            <a:r>
              <a:rPr lang="ru-RU" dirty="0" err="1"/>
              <a:t>middlewares</a:t>
            </a:r>
            <a:endParaRPr lang="ru-RU" dirty="0"/>
          </a:p>
          <a:p>
            <a:r>
              <a:rPr lang="ru-RU" dirty="0" smtClean="0"/>
              <a:t>3. </a:t>
            </a:r>
            <a:r>
              <a:rPr lang="ru-RU" dirty="0" err="1" smtClean="0"/>
              <a:t>Микросервис</a:t>
            </a:r>
            <a:r>
              <a:rPr lang="ru-RU" dirty="0" smtClean="0"/>
              <a:t> </a:t>
            </a:r>
            <a:r>
              <a:rPr lang="ru-RU" dirty="0"/>
              <a:t>отправляет ответ в </a:t>
            </a:r>
            <a:r>
              <a:rPr lang="ru-RU" dirty="0" err="1"/>
              <a:t>Gateway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3.1</a:t>
            </a:r>
            <a:r>
              <a:rPr lang="ru-RU" dirty="0"/>
              <a:t>. Идет отправка сообщения (заголовки, HTTP-код тело ответа) в очередь </a:t>
            </a:r>
            <a:r>
              <a:rPr lang="ru-RU" dirty="0" err="1"/>
              <a:t>RabbitMQ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3.2</a:t>
            </a:r>
            <a:r>
              <a:rPr lang="ru-RU" dirty="0"/>
              <a:t>. </a:t>
            </a:r>
            <a:r>
              <a:rPr lang="ru-RU" dirty="0" err="1"/>
              <a:t>Gateway</a:t>
            </a:r>
            <a:r>
              <a:rPr lang="ru-RU" dirty="0"/>
              <a:t> слушает эту очередь, получает сообщение, находит клиента, которому нужно отправить ответ</a:t>
            </a:r>
            <a:br>
              <a:rPr lang="ru-RU" dirty="0"/>
            </a:br>
            <a:r>
              <a:rPr lang="ru-RU" dirty="0" smtClean="0"/>
              <a:t>	3.3 </a:t>
            </a:r>
            <a:r>
              <a:rPr lang="ru-RU" dirty="0" err="1"/>
              <a:t>Gateway</a:t>
            </a:r>
            <a:r>
              <a:rPr lang="ru-RU" dirty="0"/>
              <a:t> отправляет ответ клиенту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3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Миграция монолита на </a:t>
            </a:r>
            <a:r>
              <a:rPr lang="ru-RU" dirty="0" err="1"/>
              <a:t>микросервисную</a:t>
            </a:r>
            <a:r>
              <a:rPr lang="ru-RU" dirty="0"/>
              <a:t> </a:t>
            </a:r>
            <a:r>
              <a:rPr lang="ru-RU" dirty="0" smtClean="0"/>
              <a:t>архитектуру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3" y="2192867"/>
            <a:ext cx="3918857" cy="44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4" y="187959"/>
            <a:ext cx="6395857" cy="5620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81" y="4720045"/>
            <a:ext cx="6638037" cy="19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Что </a:t>
            </a:r>
            <a:r>
              <a:rPr lang="ru-RU" dirty="0" smtClean="0"/>
              <a:t>дальше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dirty="0"/>
              <a:t>RPC (удаленный вызов действия) из </a:t>
            </a:r>
            <a:r>
              <a:rPr lang="ru-RU" dirty="0" err="1"/>
              <a:t>микросервиса</a:t>
            </a:r>
            <a:r>
              <a:rPr lang="ru-RU" dirty="0"/>
              <a:t> в монолит/</a:t>
            </a:r>
            <a:r>
              <a:rPr lang="ru-RU" dirty="0" err="1"/>
              <a:t>gateway</a:t>
            </a:r>
            <a:r>
              <a:rPr lang="ru-RU" dirty="0"/>
              <a:t> (например, для авторизации)</a:t>
            </a:r>
          </a:p>
          <a:p>
            <a:r>
              <a:rPr lang="ru-RU" dirty="0"/>
              <a:t>Общаться между </a:t>
            </a:r>
            <a:r>
              <a:rPr lang="ru-RU" dirty="0" err="1"/>
              <a:t>микросервисами</a:t>
            </a:r>
            <a:r>
              <a:rPr lang="ru-RU" dirty="0"/>
              <a:t> через очереди </a:t>
            </a:r>
            <a:r>
              <a:rPr lang="ru-RU" dirty="0" err="1"/>
              <a:t>RabbitMQ</a:t>
            </a:r>
            <a:r>
              <a:rPr lang="ru-RU" dirty="0"/>
              <a:t> для получения дополнительной информации, ибо у каждого </a:t>
            </a:r>
            <a:r>
              <a:rPr lang="ru-RU" dirty="0" err="1"/>
              <a:t>микросервиса</a:t>
            </a:r>
            <a:r>
              <a:rPr lang="ru-RU" dirty="0"/>
              <a:t> своя база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583195" cy="555824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8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977" y="574766"/>
            <a:ext cx="8630194" cy="1507067"/>
          </a:xfrm>
        </p:spPr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977" y="2081833"/>
            <a:ext cx="9901646" cy="3021390"/>
          </a:xfrm>
        </p:spPr>
        <p:txBody>
          <a:bodyPr/>
          <a:lstStyle/>
          <a:p>
            <a:r>
              <a:rPr lang="ru-RU" i="1" dirty="0" err="1"/>
              <a:t>Микросервисы</a:t>
            </a:r>
            <a:r>
              <a:rPr lang="ru-RU" i="1" dirty="0"/>
              <a:t> </a:t>
            </a:r>
            <a:r>
              <a:rPr lang="ru-RU" i="1" dirty="0" smtClean="0"/>
              <a:t>—</a:t>
            </a:r>
            <a:r>
              <a:rPr lang="en-US" i="1" dirty="0" smtClean="0"/>
              <a:t> </a:t>
            </a:r>
            <a:r>
              <a:rPr lang="ru-RU" dirty="0"/>
              <a:t>метод организации программного обеспечения, при котором приложение разбивается на небольшие, автономные и независимо развертываемые сервисы. Каждый из этих сервисов функционирует как отдельное </a:t>
            </a:r>
            <a:r>
              <a:rPr lang="ru-RU" dirty="0" smtClean="0"/>
              <a:t>приложение.</a:t>
            </a:r>
            <a:r>
              <a:rPr lang="ru-RU" i="1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0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b="1" dirty="0" smtClean="0"/>
              <a:t>Гибкость </a:t>
            </a:r>
            <a:r>
              <a:rPr lang="ru-RU" b="1" dirty="0"/>
              <a:t>и </a:t>
            </a:r>
            <a:r>
              <a:rPr lang="ru-RU" b="1" dirty="0" smtClean="0"/>
              <a:t>масштабируемость</a:t>
            </a:r>
            <a:endParaRPr lang="en-US" b="1" dirty="0" smtClean="0"/>
          </a:p>
          <a:p>
            <a:r>
              <a:rPr lang="ru-RU" b="1" dirty="0"/>
              <a:t>Улучшенная масштабируемость </a:t>
            </a:r>
            <a:r>
              <a:rPr lang="ru-RU" b="1" dirty="0" smtClean="0"/>
              <a:t>команд</a:t>
            </a:r>
            <a:endParaRPr lang="en-US" b="1" dirty="0" smtClean="0"/>
          </a:p>
          <a:p>
            <a:r>
              <a:rPr lang="ru-RU" b="1" dirty="0" smtClean="0"/>
              <a:t>Отказоустойчивость</a:t>
            </a:r>
            <a:endParaRPr lang="en-US" b="1" dirty="0" smtClean="0"/>
          </a:p>
          <a:p>
            <a:r>
              <a:rPr lang="ru-RU" b="1" dirty="0"/>
              <a:t>Легкость в развертывании и </a:t>
            </a:r>
            <a:r>
              <a:rPr lang="ru-RU" b="1" dirty="0" smtClean="0"/>
              <a:t>обновлении</a:t>
            </a:r>
            <a:endParaRPr lang="en-US" b="1" dirty="0" smtClean="0"/>
          </a:p>
          <a:p>
            <a:r>
              <a:rPr lang="ru-RU" b="1" dirty="0"/>
              <a:t>Технологическая </a:t>
            </a:r>
            <a:r>
              <a:rPr lang="ru-RU" b="1" dirty="0" smtClean="0"/>
              <a:t>гетерогенность</a:t>
            </a:r>
            <a:endParaRPr lang="en-US" b="1" dirty="0" smtClean="0"/>
          </a:p>
          <a:p>
            <a:r>
              <a:rPr lang="ru-RU" b="1" dirty="0"/>
              <a:t>Улучшенная </a:t>
            </a:r>
            <a:r>
              <a:rPr lang="ru-RU" b="1" dirty="0" err="1"/>
              <a:t>поддерживаемость</a:t>
            </a:r>
            <a:r>
              <a:rPr lang="ru-RU" b="1" dirty="0"/>
              <a:t> и </a:t>
            </a:r>
            <a:r>
              <a:rPr lang="ru-RU" b="1" dirty="0" smtClean="0"/>
              <a:t>обновления</a:t>
            </a:r>
            <a:endParaRPr lang="en-US" b="1" dirty="0" smtClean="0"/>
          </a:p>
          <a:p>
            <a:r>
              <a:rPr lang="ru-RU" b="1" dirty="0"/>
              <a:t>Лучшее выделение областей </a:t>
            </a:r>
            <a:r>
              <a:rPr lang="ru-RU" b="1" dirty="0" smtClean="0"/>
              <a:t>ответственности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0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992497" cy="1507067"/>
          </a:xfrm>
        </p:spPr>
        <p:txBody>
          <a:bodyPr>
            <a:normAutofit/>
          </a:bodyPr>
          <a:lstStyle/>
          <a:p>
            <a:r>
              <a:rPr lang="ru-RU" dirty="0"/>
              <a:t>Пять требований к </a:t>
            </a:r>
            <a:r>
              <a:rPr lang="ru-RU" dirty="0" err="1" smtClean="0"/>
              <a:t>микросервисам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9522234" cy="3868300"/>
          </a:xfrm>
        </p:spPr>
        <p:txBody>
          <a:bodyPr>
            <a:normAutofit/>
          </a:bodyPr>
          <a:lstStyle/>
          <a:p>
            <a:r>
              <a:rPr lang="ru-RU" b="1" dirty="0"/>
              <a:t>Автоматическое конфигурирование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Высокий уровень избыточности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Отказоустойчивость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Самовосстановление </a:t>
            </a:r>
            <a:r>
              <a:rPr lang="ru-RU" b="1" dirty="0" smtClean="0"/>
              <a:t>системы</a:t>
            </a:r>
            <a:endParaRPr lang="ru-RU" dirty="0"/>
          </a:p>
          <a:p>
            <a:r>
              <a:rPr lang="ru-RU" b="1" dirty="0"/>
              <a:t>Автоматическое обнаружение </a:t>
            </a:r>
            <a:r>
              <a:rPr lang="ru-RU" b="1" dirty="0" smtClean="0"/>
              <a:t>сервисов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154" y="685800"/>
            <a:ext cx="8534401" cy="1507067"/>
          </a:xfrm>
        </p:spPr>
        <p:txBody>
          <a:bodyPr/>
          <a:lstStyle/>
          <a:p>
            <a:r>
              <a:rPr lang="ru-RU" b="1" dirty="0"/>
              <a:t>Обзор </a:t>
            </a:r>
            <a:r>
              <a:rPr lang="ru-RU" b="1" dirty="0" smtClean="0"/>
              <a:t>инструментов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155" y="2192868"/>
            <a:ext cx="8534400" cy="374637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Node.js:</a:t>
            </a:r>
            <a:r>
              <a:rPr lang="ru-RU" dirty="0"/>
              <a:t> Это среда выполнения </a:t>
            </a:r>
            <a:r>
              <a:rPr lang="ru-RU" dirty="0" err="1"/>
              <a:t>JavaScript</a:t>
            </a:r>
            <a:r>
              <a:rPr lang="ru-RU" dirty="0"/>
              <a:t>, построенная на основе движка V8 от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, позволяющая выполнять </a:t>
            </a:r>
            <a:r>
              <a:rPr lang="ru-RU" dirty="0" err="1"/>
              <a:t>JavaScript</a:t>
            </a:r>
            <a:r>
              <a:rPr lang="ru-RU" dirty="0"/>
              <a:t> на сервере. Она идеально подходит для создания </a:t>
            </a:r>
            <a:r>
              <a:rPr lang="ru-RU" dirty="0" err="1"/>
              <a:t>микросервисов</a:t>
            </a:r>
            <a:r>
              <a:rPr lang="ru-RU" dirty="0"/>
              <a:t> благодаря своей эффективности и асинхронному подходу к обработке запросов.</a:t>
            </a:r>
          </a:p>
          <a:p>
            <a:r>
              <a:rPr lang="ru-RU" b="1" dirty="0"/>
              <a:t>Express.js:</a:t>
            </a:r>
            <a:r>
              <a:rPr lang="ru-RU" dirty="0"/>
              <a:t> Это </a:t>
            </a:r>
            <a:r>
              <a:rPr lang="ru-RU" dirty="0" err="1"/>
              <a:t>минималистичный</a:t>
            </a:r>
            <a:r>
              <a:rPr lang="ru-RU" dirty="0"/>
              <a:t> и гибкий веб-</a:t>
            </a:r>
            <a:r>
              <a:rPr lang="ru-RU" dirty="0" err="1"/>
              <a:t>фреймворк</a:t>
            </a:r>
            <a:r>
              <a:rPr lang="ru-RU" dirty="0"/>
              <a:t> для Node.js, облегчающий создание веб-приложений и API. </a:t>
            </a:r>
            <a:r>
              <a:rPr lang="ru-RU" dirty="0" err="1"/>
              <a:t>Express</a:t>
            </a:r>
            <a:r>
              <a:rPr lang="ru-RU" dirty="0"/>
              <a:t> упрощает обработку маршрутов, запросов и ответов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RabbitMQ</a:t>
            </a:r>
            <a:r>
              <a:rPr lang="ru-RU" dirty="0" smtClean="0"/>
              <a:t>: Это программное обеспечение для брокеров сообщений (</a:t>
            </a:r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broker</a:t>
            </a:r>
            <a:r>
              <a:rPr lang="ru-RU" dirty="0" smtClean="0"/>
              <a:t>), которое реализует стандарт асинхронного обмена сообщениями. Он позволяет различным приложениям и сервисам отправлять и получать сообщения между собой и обеспечивает надежную доставку сообщений даже при временных сбоях в сети или компонентах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9844451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есть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ru-RU" b="1" dirty="0" err="1"/>
              <a:t>Gateway</a:t>
            </a:r>
            <a:r>
              <a:rPr lang="ru-RU" dirty="0"/>
              <a:t>. Главный сервер, который принимает запросы и перенаправляет их нужному </a:t>
            </a:r>
            <a:r>
              <a:rPr lang="ru-RU" dirty="0" err="1"/>
              <a:t>микросервису</a:t>
            </a:r>
            <a:r>
              <a:rPr lang="ru-RU" dirty="0"/>
              <a:t>. Чаще всего, в </a:t>
            </a:r>
            <a:r>
              <a:rPr lang="ru-RU" dirty="0" err="1"/>
              <a:t>gateway</a:t>
            </a:r>
            <a:r>
              <a:rPr lang="ru-RU" dirty="0"/>
              <a:t> нет никакой бизнес-логики.</a:t>
            </a:r>
          </a:p>
          <a:p>
            <a:r>
              <a:rPr lang="ru-RU" b="1" dirty="0" err="1"/>
              <a:t>Microservice</a:t>
            </a:r>
            <a:r>
              <a:rPr lang="ru-RU" dirty="0"/>
              <a:t>. Сам </a:t>
            </a:r>
            <a:r>
              <a:rPr lang="ru-RU" dirty="0" err="1"/>
              <a:t>микросервис</a:t>
            </a:r>
            <a:r>
              <a:rPr lang="ru-RU" dirty="0"/>
              <a:t>, который обрабатывают запросы пользователей с четко заданной бизнес-логикой.</a:t>
            </a:r>
          </a:p>
          <a:p>
            <a:r>
              <a:rPr lang="ru-RU" b="1" dirty="0"/>
              <a:t>Транспорт</a:t>
            </a:r>
            <a:r>
              <a:rPr lang="ru-RU" dirty="0"/>
              <a:t>. Это та часть, через которую будут общаться </a:t>
            </a:r>
            <a:r>
              <a:rPr lang="ru-RU" dirty="0" err="1"/>
              <a:t>Gateway</a:t>
            </a:r>
            <a:r>
              <a:rPr lang="ru-RU" dirty="0"/>
              <a:t> &amp; </a:t>
            </a:r>
            <a:r>
              <a:rPr lang="ru-RU" dirty="0" err="1"/>
              <a:t>Microservice</a:t>
            </a:r>
            <a:r>
              <a:rPr lang="ru-RU" dirty="0"/>
              <a:t>. В качестве транспорта могут выступать HTTP, </a:t>
            </a:r>
            <a:r>
              <a:rPr lang="ru-RU" dirty="0" err="1"/>
              <a:t>gRPC</a:t>
            </a:r>
            <a:r>
              <a:rPr lang="ru-RU" dirty="0"/>
              <a:t>, </a:t>
            </a:r>
            <a:r>
              <a:rPr lang="ru-RU" dirty="0" err="1"/>
              <a:t>RabbitMQ</a:t>
            </a:r>
            <a:r>
              <a:rPr lang="ru-RU" dirty="0"/>
              <a:t>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5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96926"/>
            <a:ext cx="8534400" cy="1507067"/>
          </a:xfrm>
        </p:spPr>
        <p:txBody>
          <a:bodyPr/>
          <a:lstStyle/>
          <a:p>
            <a:r>
              <a:rPr lang="ru-RU" dirty="0"/>
              <a:t>Разворачиваем </a:t>
            </a:r>
            <a:r>
              <a:rPr lang="en-US" dirty="0" err="1"/>
              <a:t>RabbitMQ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203993"/>
            <a:ext cx="8534400" cy="698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902930"/>
            <a:ext cx="853440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Пишем </a:t>
            </a:r>
            <a:r>
              <a:rPr lang="en-US" dirty="0" smtClean="0"/>
              <a:t>gateway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048042"/>
            <a:ext cx="7144794" cy="4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b="1" dirty="0" smtClean="0"/>
              <a:t>Как это будет работать: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1. Запускается </a:t>
            </a:r>
            <a:r>
              <a:rPr lang="ru-RU" dirty="0"/>
              <a:t>сервер, он начинает слушать порт и получать запросы</a:t>
            </a:r>
          </a:p>
          <a:p>
            <a:r>
              <a:rPr lang="ru-RU" dirty="0" smtClean="0"/>
              <a:t>2. Пользователь </a:t>
            </a:r>
            <a:r>
              <a:rPr lang="ru-RU" dirty="0"/>
              <a:t>отправляет запрос на </a:t>
            </a:r>
            <a:r>
              <a:rPr lang="ru-RU" dirty="0">
                <a:hlinkClick r:id="rId2"/>
              </a:rPr>
              <a:t>https://mysite.com/friends</a:t>
            </a:r>
            <a:endParaRPr lang="ru-RU" dirty="0"/>
          </a:p>
          <a:p>
            <a:r>
              <a:rPr lang="ru-RU" dirty="0" smtClean="0"/>
              <a:t>3. </a:t>
            </a:r>
            <a:r>
              <a:rPr lang="ru-RU" dirty="0" err="1" smtClean="0"/>
              <a:t>Gateway</a:t>
            </a:r>
            <a:r>
              <a:rPr lang="ru-RU" dirty="0"/>
              <a:t>, согласно логике, которую мы описали, делегирует запрос:</a:t>
            </a:r>
            <a:br>
              <a:rPr lang="ru-RU" dirty="0"/>
            </a:br>
            <a:r>
              <a:rPr lang="ru-RU" dirty="0" smtClean="0"/>
              <a:t>    3.1 Идет отправка сообщения (параметры запроса, заголовки, информация о коннекте и др.) в очередь </a:t>
            </a:r>
            <a:r>
              <a:rPr lang="ru-RU" dirty="0" err="1" smtClean="0"/>
              <a:t>RabbitMQ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3.2. </a:t>
            </a:r>
            <a:r>
              <a:rPr lang="ru-RU" dirty="0" err="1" smtClean="0"/>
              <a:t>Микросервис</a:t>
            </a:r>
            <a:r>
              <a:rPr lang="ru-RU" dirty="0" smtClean="0"/>
              <a:t> слушает эту очередь, обрабатывает новый запрос</a:t>
            </a:r>
            <a:br>
              <a:rPr lang="ru-RU" dirty="0" smtClean="0"/>
            </a:br>
            <a:r>
              <a:rPr lang="ru-RU" dirty="0" smtClean="0"/>
              <a:t>    3.3. </a:t>
            </a:r>
            <a:r>
              <a:rPr lang="ru-RU" dirty="0" err="1" smtClean="0"/>
              <a:t>Микросервис</a:t>
            </a:r>
            <a:r>
              <a:rPr lang="ru-RU" dirty="0" smtClean="0"/>
              <a:t> отправляет ответ в очередь</a:t>
            </a:r>
            <a:br>
              <a:rPr lang="ru-RU" dirty="0" smtClean="0"/>
            </a:br>
            <a:r>
              <a:rPr lang="ru-RU" dirty="0" smtClean="0"/>
              <a:t>    3.4. </a:t>
            </a:r>
            <a:r>
              <a:rPr lang="ru-RU" dirty="0" err="1" smtClean="0"/>
              <a:t>Gateway</a:t>
            </a:r>
            <a:r>
              <a:rPr lang="ru-RU" dirty="0" smtClean="0"/>
              <a:t> слушает очередь ответов, получает ответ от </a:t>
            </a:r>
            <a:r>
              <a:rPr lang="ru-RU" dirty="0" err="1" smtClean="0"/>
              <a:t>микросервиса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3.5. </a:t>
            </a:r>
            <a:r>
              <a:rPr lang="ru-RU" dirty="0" err="1" smtClean="0"/>
              <a:t>Gateway</a:t>
            </a:r>
            <a:r>
              <a:rPr lang="ru-RU" dirty="0" smtClean="0"/>
              <a:t> отправляет ответ клиенту</a:t>
            </a:r>
            <a:endParaRPr lang="ru-RU" dirty="0"/>
          </a:p>
          <a:p>
            <a:r>
              <a:rPr lang="ru-RU" dirty="0"/>
              <a:t>Пользователь получает ответ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371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Сектор</vt:lpstr>
      <vt:lpstr>Микросервисная архитектура</vt:lpstr>
      <vt:lpstr>Определение микросервисов</vt:lpstr>
      <vt:lpstr>Преимущества микросервисной архитектуры</vt:lpstr>
      <vt:lpstr>Пять требований к микросервисам</vt:lpstr>
      <vt:lpstr>Обзор инструментов</vt:lpstr>
      <vt:lpstr>Что есть в микросервисной архитектуре? </vt:lpstr>
      <vt:lpstr>Разворачиваем RabbitMQ</vt:lpstr>
      <vt:lpstr>Пишем gateway</vt:lpstr>
      <vt:lpstr>Как это будет работать:</vt:lpstr>
      <vt:lpstr>Пишем микросервис</vt:lpstr>
      <vt:lpstr>Как это будет работать:</vt:lpstr>
      <vt:lpstr>Миграция монолита на микросервисную архитектуру</vt:lpstr>
      <vt:lpstr>Презентация PowerPoint</vt:lpstr>
      <vt:lpstr>Что дальше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Микросервисная архитектура</dc:title>
  <dc:creator>Lenovo</dc:creator>
  <cp:lastModifiedBy>Lenovo</cp:lastModifiedBy>
  <cp:revision>8</cp:revision>
  <dcterms:created xsi:type="dcterms:W3CDTF">2023-12-15T23:14:53Z</dcterms:created>
  <dcterms:modified xsi:type="dcterms:W3CDTF">2023-12-16T00:30:08Z</dcterms:modified>
</cp:coreProperties>
</file>