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424"/>
    <a:srgbClr val="F90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Precision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Sheet1!$E$12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Sheet1!$E$13</c:f>
              <c:numCache>
                <c:formatCode>General</c:formatCode>
                <c:ptCount val="1"/>
                <c:pt idx="0">
                  <c:v>76.64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9-46E3-A10B-BF191A5496EA}"/>
            </c:ext>
          </c:extLst>
        </c:ser>
        <c:ser>
          <c:idx val="1"/>
          <c:order val="1"/>
          <c:tx>
            <c:strRef>
              <c:f>Sheet1!$F$12</c:f>
              <c:strCache>
                <c:ptCount val="1"/>
                <c:pt idx="0">
                  <c:v>KNN+GraphEmbedding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Sheet1!$F$13</c:f>
              <c:numCache>
                <c:formatCode>General</c:formatCode>
                <c:ptCount val="1"/>
                <c:pt idx="0">
                  <c:v>84.63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9-46E3-A10B-BF191A5496EA}"/>
            </c:ext>
          </c:extLst>
        </c:ser>
        <c:ser>
          <c:idx val="2"/>
          <c:order val="2"/>
          <c:tx>
            <c:strRef>
              <c:f>Sheet1!$G$12</c:f>
              <c:strCache>
                <c:ptCount val="1"/>
                <c:pt idx="0">
                  <c:v>KNN+PCA-CNN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Sheet1!$G$13</c:f>
              <c:numCache>
                <c:formatCode>General</c:formatCode>
                <c:ptCount val="1"/>
                <c:pt idx="0">
                  <c:v>91.12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9-46E3-A10B-BF191A5496EA}"/>
            </c:ext>
          </c:extLst>
        </c:ser>
        <c:ser>
          <c:idx val="3"/>
          <c:order val="3"/>
          <c:tx>
            <c:strRef>
              <c:f>Sheet1!$H$12</c:f>
              <c:strCache>
                <c:ptCount val="1"/>
                <c:pt idx="0">
                  <c:v>SVM+PCA(d=10)</c:v>
                </c:pt>
              </c:strCache>
            </c:strRef>
          </c:tx>
          <c:spPr>
            <a:solidFill>
              <a:srgbClr val="FF66FF"/>
            </a:solidFill>
            <a:ln>
              <a:noFill/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Sheet1!$H$13</c:f>
              <c:numCache>
                <c:formatCode>General</c:formatCode>
                <c:ptCount val="1"/>
                <c:pt idx="0">
                  <c:v>72.38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A9-46E3-A10B-BF191A5496EA}"/>
            </c:ext>
          </c:extLst>
        </c:ser>
        <c:ser>
          <c:idx val="4"/>
          <c:order val="4"/>
          <c:tx>
            <c:strRef>
              <c:f>Sheet1!$I$12</c:f>
              <c:strCache>
                <c:ptCount val="1"/>
                <c:pt idx="0">
                  <c:v>SVM+AutoEncoder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Sheet1!$I$13</c:f>
              <c:numCache>
                <c:formatCode>General</c:formatCode>
                <c:ptCount val="1"/>
                <c:pt idx="0">
                  <c:v>61.94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A9-46E3-A10B-BF191A5496EA}"/>
            </c:ext>
          </c:extLst>
        </c:ser>
        <c:ser>
          <c:idx val="5"/>
          <c:order val="5"/>
          <c:tx>
            <c:strRef>
              <c:f>Sheet1!$J$12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Sheet1!$D$13</c:f>
              <c:strCache>
                <c:ptCount val="1"/>
                <c:pt idx="0">
                  <c:v>Precision</c:v>
                </c:pt>
              </c:strCache>
            </c:strRef>
          </c:cat>
          <c:val>
            <c:numRef>
              <c:f>Sheet1!$J$13</c:f>
              <c:numCache>
                <c:formatCode>General</c:formatCode>
                <c:ptCount val="1"/>
                <c:pt idx="0">
                  <c:v>31.46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A9-46E3-A10B-BF191A549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744048"/>
        <c:axId val="552747000"/>
      </c:barChart>
      <c:catAx>
        <c:axId val="55274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747000"/>
        <c:crosses val="autoZero"/>
        <c:auto val="1"/>
        <c:lblAlgn val="ctr"/>
        <c:lblOffset val="100"/>
        <c:noMultiLvlLbl val="0"/>
      </c:catAx>
      <c:valAx>
        <c:axId val="55274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74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3191-1A81-4D2A-8822-F8F90A69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2E3D5-A614-4792-976D-D94953A8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8AD1-C987-4635-80E1-ADF465EF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0FE21-2D7D-4A7D-9874-6D364E0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FE64E-8114-496F-B726-C21182E9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FA24-CB92-492D-ABC2-C19E9C46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AF2B1-288F-46FC-AF00-C61D6152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9BCF9-0B52-47B4-8802-6F18768F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11122-6EA6-4909-B6C1-B3035344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7DCCC-835D-4369-A3B4-1C118104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E48A2-1A4F-475A-8046-B08D733CC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2FB0A-881F-4B51-B46C-DD41D9F1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6CB7D-28E5-4CF3-AE45-BD2C2594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42F9E-F106-42C0-95B6-6659AB32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10C24-61CF-4FC0-AF89-6F8E2478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809AC-BA2F-4A37-A8DB-3DE1D713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7D045-DD54-4760-88C6-969D9CA5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B7BAA-4801-4359-B674-1AD57EEA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9705C-8ABC-419C-ABBE-8754FE95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C64A3-0C59-48AA-A56E-59952417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24688-ECEE-4E85-8877-5F50C239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09184-8058-4453-A179-120F8D97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F4476-202B-49E7-BAD7-35C02735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68FC0-59A6-48E5-8B24-2BB34A7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42613-C73B-420A-8DCA-E4C7CEF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595F-A94B-4A6C-960B-862B7DBD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61698-9529-494C-BD37-8F6A1D00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9CCCD-145A-4599-BA51-9E09AC93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22160-2AF2-4D83-8C03-6E9B3381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9A237-91DB-4888-866D-3AB076F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97D12-D84D-4601-A150-EDAA99B2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5E7D-C2D7-46C0-8072-293DC390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06E2-2662-4822-8B02-5B3A35B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0AC5B-1673-4376-9A8E-4C27E56B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E4512-DB3D-45A5-B013-8E23D1D5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D99804-5799-48F7-8C71-A5704D8D9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08B89-E85A-4AF1-B64B-8C8389BB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9B211-61DB-41CC-811A-14E9C76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DA1CD-5FE0-469E-B483-6F6ACF14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9F78-D1AA-4D1C-9CB4-AA86A62D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78C26-5238-482D-A1FF-960F4690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A8FFC-92A6-4E47-A275-7856BE92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E3EF2-3BB3-4E05-B21C-26C6C347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1F2D9-5BFE-40A9-A194-A47C15CD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49C6B4-0A88-4CA4-90A2-AF2AC478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EED8B-55FF-46B3-B0C6-6A82E64A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8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444-0450-4B45-95C2-8DB84202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B48-D668-4E67-9732-F7A4C077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8768D-466C-49AC-A972-38ABB002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4FB1F-EA01-4232-840C-5D1F237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1581B-5949-480E-A8C4-3095C36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80252-D625-44CE-AC0B-9DDC9FC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CF31-1B67-4B52-83F8-0A55A6A0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D9A4AC-D6E7-45D9-901A-EB96C5684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AA7D4-DA83-4FE6-AFC5-868A9B597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8C578-4A2F-416A-B875-27A7D9C9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290ED-D876-4E68-9B16-94FF536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A482B-F8A0-497F-ACD9-54A460BC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7C908-2470-4EF7-8E9C-EB3B1A80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893CE-7172-4C31-AFC7-4D7D7664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F5167-A925-40D3-9D6F-D4CADFE0A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15CB-E209-42CD-9438-64C0641A2B0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4008C-273F-4499-BC0E-25AC88EA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64432-047B-4893-88F8-93F26A08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DA1F-38D7-4DAE-B873-B482B49F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05FE-BEF1-46D4-AB58-E34A4216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59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Machine Learning Project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CECA7-E5B4-40B8-9DB2-9BF99651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488"/>
            <a:ext cx="10515600" cy="1982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Member:</a:t>
            </a:r>
            <a:r>
              <a:rPr lang="zh-CN" altLang="en-US" dirty="0"/>
              <a:t>李止戈</a:t>
            </a:r>
            <a:r>
              <a:rPr lang="en-US" altLang="zh-CN" dirty="0"/>
              <a:t>; </a:t>
            </a:r>
            <a:r>
              <a:rPr lang="zh-CN" altLang="en-US" dirty="0"/>
              <a:t>孙鑫鹏</a:t>
            </a:r>
          </a:p>
        </p:txBody>
      </p:sp>
    </p:spTree>
    <p:extLst>
      <p:ext uri="{BB962C8B-B14F-4D97-AF65-F5344CB8AC3E}">
        <p14:creationId xmlns:p14="http://schemas.microsoft.com/office/powerpoint/2010/main" val="57959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A866-50F0-4D57-9C4C-7CD5E52F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99D8-7F44-4BC7-858F-BE8FAE7E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Embedding(Zhige Li)</a:t>
            </a:r>
          </a:p>
          <a:p>
            <a:pPr lvl="1"/>
            <a:r>
              <a:rPr lang="en-US" altLang="zh-CN" dirty="0"/>
              <a:t>Mature and Modern</a:t>
            </a:r>
          </a:p>
          <a:p>
            <a:pPr lvl="1"/>
            <a:r>
              <a:rPr lang="en-US" altLang="zh-CN" dirty="0"/>
              <a:t>Focus on the Correlation between each samples</a:t>
            </a:r>
          </a:p>
          <a:p>
            <a:pPr lvl="1"/>
            <a:r>
              <a:rPr lang="en-US" altLang="zh-CN" dirty="0"/>
              <a:t>Good to Visualize</a:t>
            </a:r>
          </a:p>
          <a:p>
            <a:r>
              <a:rPr lang="en-US" altLang="zh-CN" dirty="0"/>
              <a:t>Auto-Encoder (</a:t>
            </a:r>
            <a:r>
              <a:rPr lang="en-US" altLang="zh-CN" dirty="0" err="1"/>
              <a:t>Xinpeng</a:t>
            </a:r>
            <a:r>
              <a:rPr lang="en-US" altLang="zh-CN" dirty="0"/>
              <a:t> Sun)</a:t>
            </a:r>
          </a:p>
          <a:p>
            <a:pPr lvl="1"/>
            <a:r>
              <a:rPr lang="en-US" altLang="zh-CN" dirty="0"/>
              <a:t>Novel and Interesting Idea</a:t>
            </a:r>
          </a:p>
          <a:p>
            <a:pPr lvl="1"/>
            <a:r>
              <a:rPr lang="en-US" altLang="zh-CN" dirty="0"/>
              <a:t>Rough Metric</a:t>
            </a:r>
          </a:p>
          <a:p>
            <a:r>
              <a:rPr lang="en-US" altLang="zh-CN" dirty="0"/>
              <a:t>PCA-CNN(Zhige Li)</a:t>
            </a:r>
          </a:p>
          <a:p>
            <a:pPr lvl="1"/>
            <a:r>
              <a:rPr lang="en-US" altLang="zh-CN" dirty="0"/>
              <a:t>Mature and Modern(</a:t>
            </a:r>
            <a:r>
              <a:rPr lang="en-US" altLang="zh-CN" dirty="0" err="1"/>
              <a:t>ScatNet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Simple and Easy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0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F769FBAD-0C3E-41FD-8BC9-6D399F704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613610"/>
              </p:ext>
            </p:extLst>
          </p:nvPr>
        </p:nvGraphicFramePr>
        <p:xfrm>
          <a:off x="2498527" y="2084327"/>
          <a:ext cx="7805791" cy="423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8C32E4C-59D9-4366-9167-77430E2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9CFCE5-AA34-4407-B20A-1E43F1AADD49}"/>
              </a:ext>
            </a:extLst>
          </p:cNvPr>
          <p:cNvSpPr txBox="1"/>
          <p:nvPr/>
        </p:nvSpPr>
        <p:spPr>
          <a:xfrm>
            <a:off x="3663378" y="2974105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76.64%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2017A-3977-4D6C-85DF-9D8954091DAA}"/>
              </a:ext>
            </a:extLst>
          </p:cNvPr>
          <p:cNvSpPr txBox="1"/>
          <p:nvPr/>
        </p:nvSpPr>
        <p:spPr>
          <a:xfrm>
            <a:off x="4686515" y="26492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84.63%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49C00D-25F3-492A-B2B0-B16A3124B302}"/>
              </a:ext>
            </a:extLst>
          </p:cNvPr>
          <p:cNvSpPr txBox="1"/>
          <p:nvPr/>
        </p:nvSpPr>
        <p:spPr>
          <a:xfrm>
            <a:off x="8511359" y="439573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31.46%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6929A7-4617-42C6-9F6E-5FB7896EBBB2}"/>
              </a:ext>
            </a:extLst>
          </p:cNvPr>
          <p:cNvSpPr txBox="1"/>
          <p:nvPr/>
        </p:nvSpPr>
        <p:spPr>
          <a:xfrm>
            <a:off x="5645395" y="247433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91.12%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6C6B2A-A351-483B-9D6B-09F4B6CB54FC}"/>
              </a:ext>
            </a:extLst>
          </p:cNvPr>
          <p:cNvSpPr txBox="1"/>
          <p:nvPr/>
        </p:nvSpPr>
        <p:spPr>
          <a:xfrm>
            <a:off x="6572460" y="312859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72.38%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BBB37-EB8A-474D-9042-D5E998917DB9}"/>
              </a:ext>
            </a:extLst>
          </p:cNvPr>
          <p:cNvSpPr txBox="1"/>
          <p:nvPr/>
        </p:nvSpPr>
        <p:spPr>
          <a:xfrm>
            <a:off x="7537180" y="3429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61.94%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CE5A6-FA45-489C-A537-FD7CC94A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671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1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832B-5E33-4355-AA11-0A1A2B96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201B0-3F1B-4B3E-A2D6-25AD01D8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</a:p>
          <a:p>
            <a:pPr lvl="1"/>
            <a:r>
              <a:rPr lang="en-US" altLang="zh-CN" dirty="0"/>
              <a:t>Hand-Written Digit Data Classification</a:t>
            </a:r>
          </a:p>
          <a:p>
            <a:pPr lvl="2"/>
            <a:r>
              <a:rPr lang="en-US" altLang="zh-CN" dirty="0"/>
              <a:t>High Dimension</a:t>
            </a:r>
          </a:p>
          <a:p>
            <a:pPr lvl="2"/>
            <a:r>
              <a:rPr lang="en-US" altLang="zh-CN" dirty="0"/>
              <a:t>Complex Representation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Motivation and Direction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Unsupervised Learning</a:t>
            </a:r>
          </a:p>
          <a:p>
            <a:pPr lvl="2"/>
            <a:r>
              <a:rPr lang="en-US" altLang="zh-CN" dirty="0"/>
              <a:t>Feature Extraction</a:t>
            </a:r>
          </a:p>
          <a:p>
            <a:pPr lvl="2"/>
            <a:r>
              <a:rPr lang="en-US" altLang="zh-CN" dirty="0"/>
              <a:t>Dimension Reduction</a:t>
            </a:r>
          </a:p>
          <a:p>
            <a:pPr lvl="1"/>
            <a:r>
              <a:rPr lang="en-US" altLang="zh-CN" dirty="0"/>
              <a:t>Supervised Learning</a:t>
            </a:r>
          </a:p>
          <a:p>
            <a:pPr lvl="2"/>
            <a:r>
              <a:rPr lang="en-US" altLang="zh-CN" dirty="0"/>
              <a:t>Traditional Classifier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3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B1C0C-D9E6-4851-BFB1-BCA0354A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Embedding Based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61738-3429-4EBE-A2A7-0A354D4A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 Knowledge</a:t>
            </a:r>
          </a:p>
          <a:p>
            <a:pPr lvl="1"/>
            <a:r>
              <a:rPr lang="en-US" altLang="zh-CN" dirty="0"/>
              <a:t>Node2vec</a:t>
            </a:r>
          </a:p>
          <a:p>
            <a:pPr lvl="2"/>
            <a:r>
              <a:rPr lang="en-US" altLang="zh-CN" dirty="0"/>
              <a:t>  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   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     </a:t>
            </a:r>
          </a:p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Classification - &gt; Graph Embedding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4EF0C-924D-45AC-905D-5125219F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47" y="2627986"/>
            <a:ext cx="2270624" cy="525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61040F-7EEA-46D3-91BC-6363DF27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40" y="3219847"/>
            <a:ext cx="2869044" cy="563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195645-5769-4162-8097-22758E9BF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378" y="3921573"/>
            <a:ext cx="2995768" cy="507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036EB8-92F9-4626-B99C-1A4C9898F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80" y="2389865"/>
            <a:ext cx="3434152" cy="1652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93BD8A-F41F-4C70-AF9F-852AC38A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680" y="4294197"/>
            <a:ext cx="3246048" cy="1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4099-6C96-4BB8-8450-8040FAA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Embedding Based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A5A2A-2ED0-4CFF-BCC8-63E88FB5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79780F-8B50-4017-85C4-A1820E17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33" y="2368328"/>
            <a:ext cx="4334312" cy="3943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643321-2F91-4CFC-82B1-5C7638C1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03" y="2491530"/>
            <a:ext cx="4527666" cy="37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0F69-53BC-4693-9950-7723949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Embedding Based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20E9E-5583-43CE-8E5F-374CF2C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</a:p>
          <a:p>
            <a:pPr lvl="1"/>
            <a:r>
              <a:rPr lang="en-US" altLang="zh-CN" dirty="0"/>
              <a:t>t-</a:t>
            </a:r>
            <a:r>
              <a:rPr lang="en-US" altLang="zh-CN" dirty="0" err="1"/>
              <a:t>sne</a:t>
            </a:r>
            <a:r>
              <a:rPr lang="en-US" altLang="zh-CN" dirty="0"/>
              <a:t> Visualization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53292-8114-46C6-BCF1-8F0DAA2A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91" y="2877425"/>
            <a:ext cx="5016222" cy="2771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AF77FF-1102-44BC-A74D-E36A38EA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1" y="2536812"/>
            <a:ext cx="5158706" cy="2928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91E7B1-FD4E-435D-B536-270F01E84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3" y="4941507"/>
            <a:ext cx="1142857" cy="6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37A7BB-7666-4604-A4F2-30D33C20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18" y="4893985"/>
            <a:ext cx="1142857" cy="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B3F819-34D4-42C8-BBD4-B3C6A3E60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34" y="4706224"/>
            <a:ext cx="4804575" cy="2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DA3DB-06C1-4D4B-8092-AA7F94C8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PCA-CNN Combined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E418E-C8F4-4EFF-BE06-53534B4C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PCA is useful for mining the high variance direction</a:t>
            </a:r>
          </a:p>
          <a:p>
            <a:pPr lvl="1"/>
            <a:r>
              <a:rPr lang="en-US" altLang="zh-CN" dirty="0"/>
              <a:t>CNN is useful for capturing the feature of image</a:t>
            </a:r>
          </a:p>
          <a:p>
            <a:pPr lvl="1"/>
            <a:r>
              <a:rPr lang="en-US" altLang="zh-CN" dirty="0"/>
              <a:t>Can we combine them?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Instead of using back propagation, we use PCA to decide the value of filters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C9AA53F-C356-48C7-B1AC-7349F032A8A5}"/>
              </a:ext>
            </a:extLst>
          </p:cNvPr>
          <p:cNvSpPr/>
          <p:nvPr/>
        </p:nvSpPr>
        <p:spPr>
          <a:xfrm>
            <a:off x="2894202" y="3540154"/>
            <a:ext cx="486561" cy="864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77B9-87D8-48E4-8290-C0B039A2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PCA-CNN Combined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7266F-29BD-4AE7-A5F8-4F82ACAD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EFF954-8D6E-4A56-9875-5B7D1B8E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38" y="2422887"/>
            <a:ext cx="5364762" cy="3730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9EA021-74EC-4B90-BB68-551D8D05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44" y="2422887"/>
            <a:ext cx="4442898" cy="37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Variational</a:t>
            </a:r>
            <a:r>
              <a:rPr lang="en-US" altLang="zh-CN" dirty="0"/>
              <a:t> Auto-Encoder Based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855"/>
            <a:ext cx="6216608" cy="4342107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Pattern Recognition</a:t>
            </a:r>
          </a:p>
          <a:p>
            <a:pPr lvl="2"/>
            <a:r>
              <a:rPr lang="en-US" altLang="zh-CN" dirty="0"/>
              <a:t>Financial Area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Dimension Reduction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77" y="1889356"/>
            <a:ext cx="4578525" cy="38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Variational</a:t>
            </a:r>
            <a:r>
              <a:rPr lang="en-US" altLang="zh-CN" dirty="0"/>
              <a:t> Auto-Encoder Based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972"/>
            <a:ext cx="4708145" cy="3577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31" y="2367751"/>
            <a:ext cx="5471369" cy="36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186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Machine Learning Project Presentation</vt:lpstr>
      <vt:lpstr>Introduction</vt:lpstr>
      <vt:lpstr>Graph Embedding Based Algorithm</vt:lpstr>
      <vt:lpstr>Graph Embedding Based Algorithm</vt:lpstr>
      <vt:lpstr>Graph Embedding Based Algorithm</vt:lpstr>
      <vt:lpstr>PCA-CNN Combined Network</vt:lpstr>
      <vt:lpstr>PCA-CNN Combined Network</vt:lpstr>
      <vt:lpstr>Variational Auto-Encoder Based Algorithm</vt:lpstr>
      <vt:lpstr>Variational Auto-Encoder Based Algorithm</vt:lpstr>
      <vt:lpstr>Comparison</vt:lpstr>
      <vt:lpstr>Result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Zhige</dc:creator>
  <cp:lastModifiedBy>Li Zhige</cp:lastModifiedBy>
  <cp:revision>26</cp:revision>
  <dcterms:created xsi:type="dcterms:W3CDTF">2018-06-04T13:53:28Z</dcterms:created>
  <dcterms:modified xsi:type="dcterms:W3CDTF">2018-06-14T04:37:56Z</dcterms:modified>
</cp:coreProperties>
</file>