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embeddedFontLst>
    <p:embeddedFont>
      <p:font typeface="Hammersmith One" panose="020B0604020202020204" charset="0"/>
      <p:regular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63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22166545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2"/>
        <p:cNvGrpSpPr/>
        <p:nvPr/>
      </p:nvGrpSpPr>
      <p:grpSpPr>
        <a:xfrm>
          <a:off x="0" y="0"/>
          <a:ext cx="0" cy="0"/>
          <a:chOff x="0" y="0"/>
          <a:chExt cx="0" cy="0"/>
        </a:xfrm>
      </p:grpSpPr>
      <p:sp>
        <p:nvSpPr>
          <p:cNvPr id="1313" name="Google Shape;131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4" name="Google Shape;131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31726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1"/>
        <p:cNvGrpSpPr/>
        <p:nvPr/>
      </p:nvGrpSpPr>
      <p:grpSpPr>
        <a:xfrm>
          <a:off x="0" y="0"/>
          <a:ext cx="0" cy="0"/>
          <a:chOff x="0" y="0"/>
          <a:chExt cx="0" cy="0"/>
        </a:xfrm>
      </p:grpSpPr>
      <p:sp>
        <p:nvSpPr>
          <p:cNvPr id="1372" name="Google Shape;1372;g7d77d37c31a51156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3" name="Google Shape;1373;g7d77d37c31a51156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55068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9"/>
        <p:cNvGrpSpPr/>
        <p:nvPr/>
      </p:nvGrpSpPr>
      <p:grpSpPr>
        <a:xfrm>
          <a:off x="0" y="0"/>
          <a:ext cx="0" cy="0"/>
          <a:chOff x="0" y="0"/>
          <a:chExt cx="0" cy="0"/>
        </a:xfrm>
      </p:grpSpPr>
      <p:sp>
        <p:nvSpPr>
          <p:cNvPr id="1380" name="Google Shape;1380;g7d77d37c31a51156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1" name="Google Shape;1381;g7d77d37c31a51156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44166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7"/>
        <p:cNvGrpSpPr/>
        <p:nvPr/>
      </p:nvGrpSpPr>
      <p:grpSpPr>
        <a:xfrm>
          <a:off x="0" y="0"/>
          <a:ext cx="0" cy="0"/>
          <a:chOff x="0" y="0"/>
          <a:chExt cx="0" cy="0"/>
        </a:xfrm>
      </p:grpSpPr>
      <p:sp>
        <p:nvSpPr>
          <p:cNvPr id="1388" name="Google Shape;1388;g7d77d37c31a51156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9" name="Google Shape;1389;g7d77d37c31a51156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65387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5"/>
        <p:cNvGrpSpPr/>
        <p:nvPr/>
      </p:nvGrpSpPr>
      <p:grpSpPr>
        <a:xfrm>
          <a:off x="0" y="0"/>
          <a:ext cx="0" cy="0"/>
          <a:chOff x="0" y="0"/>
          <a:chExt cx="0" cy="0"/>
        </a:xfrm>
      </p:grpSpPr>
      <p:sp>
        <p:nvSpPr>
          <p:cNvPr id="1396" name="Google Shape;1396;g7d77d37c31a51156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7" name="Google Shape;1397;g7d77d37c31a51156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55390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3"/>
        <p:cNvGrpSpPr/>
        <p:nvPr/>
      </p:nvGrpSpPr>
      <p:grpSpPr>
        <a:xfrm>
          <a:off x="0" y="0"/>
          <a:ext cx="0" cy="0"/>
          <a:chOff x="0" y="0"/>
          <a:chExt cx="0" cy="0"/>
        </a:xfrm>
      </p:grpSpPr>
      <p:sp>
        <p:nvSpPr>
          <p:cNvPr id="1404" name="Google Shape;1404;g10314a2593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5" name="Google Shape;1405;g10314a2593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55975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1"/>
        <p:cNvGrpSpPr/>
        <p:nvPr/>
      </p:nvGrpSpPr>
      <p:grpSpPr>
        <a:xfrm>
          <a:off x="0" y="0"/>
          <a:ext cx="0" cy="0"/>
          <a:chOff x="0" y="0"/>
          <a:chExt cx="0" cy="0"/>
        </a:xfrm>
      </p:grpSpPr>
      <p:sp>
        <p:nvSpPr>
          <p:cNvPr id="1412" name="Google Shape;1412;g10314a25933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3" name="Google Shape;1413;g10314a25933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75416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9"/>
        <p:cNvGrpSpPr/>
        <p:nvPr/>
      </p:nvGrpSpPr>
      <p:grpSpPr>
        <a:xfrm>
          <a:off x="0" y="0"/>
          <a:ext cx="0" cy="0"/>
          <a:chOff x="0" y="0"/>
          <a:chExt cx="0" cy="0"/>
        </a:xfrm>
      </p:grpSpPr>
      <p:sp>
        <p:nvSpPr>
          <p:cNvPr id="1420" name="Google Shape;1420;g7d77d37c31a51156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1" name="Google Shape;1421;g7d77d37c31a51156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71334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5"/>
        <p:cNvGrpSpPr/>
        <p:nvPr/>
      </p:nvGrpSpPr>
      <p:grpSpPr>
        <a:xfrm>
          <a:off x="0" y="0"/>
          <a:ext cx="0" cy="0"/>
          <a:chOff x="0" y="0"/>
          <a:chExt cx="0" cy="0"/>
        </a:xfrm>
      </p:grpSpPr>
      <p:sp>
        <p:nvSpPr>
          <p:cNvPr id="1426" name="Google Shape;1426;g7d77d37c31a51156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7" name="Google Shape;1427;g7d77d37c31a51156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31759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8"/>
        <p:cNvGrpSpPr/>
        <p:nvPr/>
      </p:nvGrpSpPr>
      <p:grpSpPr>
        <a:xfrm>
          <a:off x="0" y="0"/>
          <a:ext cx="0" cy="0"/>
          <a:chOff x="0" y="0"/>
          <a:chExt cx="0" cy="0"/>
        </a:xfrm>
      </p:grpSpPr>
      <p:sp>
        <p:nvSpPr>
          <p:cNvPr id="1319" name="Google Shape;1319;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0" name="Google Shape;1320;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95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4"/>
        <p:cNvGrpSpPr/>
        <p:nvPr/>
      </p:nvGrpSpPr>
      <p:grpSpPr>
        <a:xfrm>
          <a:off x="0" y="0"/>
          <a:ext cx="0" cy="0"/>
          <a:chOff x="0" y="0"/>
          <a:chExt cx="0" cy="0"/>
        </a:xfrm>
      </p:grpSpPr>
      <p:sp>
        <p:nvSpPr>
          <p:cNvPr id="1325" name="Google Shape;1325;gc6a01074ef_0_179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6" name="Google Shape;1326;gc6a01074ef_0_179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49885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0"/>
        <p:cNvGrpSpPr/>
        <p:nvPr/>
      </p:nvGrpSpPr>
      <p:grpSpPr>
        <a:xfrm>
          <a:off x="0" y="0"/>
          <a:ext cx="0" cy="0"/>
          <a:chOff x="0" y="0"/>
          <a:chExt cx="0" cy="0"/>
        </a:xfrm>
      </p:grpSpPr>
      <p:sp>
        <p:nvSpPr>
          <p:cNvPr id="1331" name="Google Shape;1331;gc33250489b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2" name="Google Shape;1332;gc33250489b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86397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7"/>
        <p:cNvGrpSpPr/>
        <p:nvPr/>
      </p:nvGrpSpPr>
      <p:grpSpPr>
        <a:xfrm>
          <a:off x="0" y="0"/>
          <a:ext cx="0" cy="0"/>
          <a:chOff x="0" y="0"/>
          <a:chExt cx="0" cy="0"/>
        </a:xfrm>
      </p:grpSpPr>
      <p:sp>
        <p:nvSpPr>
          <p:cNvPr id="1338" name="Google Shape;1338;gc33250489b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9" name="Google Shape;1339;gc33250489b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69708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4"/>
        <p:cNvGrpSpPr/>
        <p:nvPr/>
      </p:nvGrpSpPr>
      <p:grpSpPr>
        <a:xfrm>
          <a:off x="0" y="0"/>
          <a:ext cx="0" cy="0"/>
          <a:chOff x="0" y="0"/>
          <a:chExt cx="0" cy="0"/>
        </a:xfrm>
      </p:grpSpPr>
      <p:sp>
        <p:nvSpPr>
          <p:cNvPr id="1345" name="Google Shape;1345;gc6a01074ef_0_206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6" name="Google Shape;1346;gc6a01074ef_0_206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75040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0"/>
        <p:cNvGrpSpPr/>
        <p:nvPr/>
      </p:nvGrpSpPr>
      <p:grpSpPr>
        <a:xfrm>
          <a:off x="0" y="0"/>
          <a:ext cx="0" cy="0"/>
          <a:chOff x="0" y="0"/>
          <a:chExt cx="0" cy="0"/>
        </a:xfrm>
      </p:grpSpPr>
      <p:sp>
        <p:nvSpPr>
          <p:cNvPr id="1351" name="Google Shape;1351;gc6a01074ef_0_215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2" name="Google Shape;1352;gc6a01074ef_0_215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41682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6"/>
        <p:cNvGrpSpPr/>
        <p:nvPr/>
      </p:nvGrpSpPr>
      <p:grpSpPr>
        <a:xfrm>
          <a:off x="0" y="0"/>
          <a:ext cx="0" cy="0"/>
          <a:chOff x="0" y="0"/>
          <a:chExt cx="0" cy="0"/>
        </a:xfrm>
      </p:grpSpPr>
      <p:sp>
        <p:nvSpPr>
          <p:cNvPr id="1357" name="Google Shape;1357;gc6a01074ef_0_214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8" name="Google Shape;1358;gc6a01074ef_0_214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03157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3"/>
        <p:cNvGrpSpPr/>
        <p:nvPr/>
      </p:nvGrpSpPr>
      <p:grpSpPr>
        <a:xfrm>
          <a:off x="0" y="0"/>
          <a:ext cx="0" cy="0"/>
          <a:chOff x="0" y="0"/>
          <a:chExt cx="0" cy="0"/>
        </a:xfrm>
      </p:grpSpPr>
      <p:sp>
        <p:nvSpPr>
          <p:cNvPr id="1364" name="Google Shape;1364;g7d77d37c31a51156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5" name="Google Shape;1365;g7d77d37c31a51156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7768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10800000" flipH="1">
            <a:off x="-1411582" y="-1157400"/>
            <a:ext cx="4436782" cy="3714342"/>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1062825" y="3370500"/>
            <a:ext cx="775608" cy="1012954"/>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rgbClr val="A0A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605425" y="342175"/>
            <a:ext cx="2052600" cy="2052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6412578" y="-640069"/>
            <a:ext cx="1962482" cy="1953284"/>
            <a:chOff x="386328" y="2672681"/>
            <a:chExt cx="1962482" cy="1953284"/>
          </a:xfrm>
        </p:grpSpPr>
        <p:sp>
          <p:nvSpPr>
            <p:cNvPr id="13" name="Google Shape;13;p2"/>
            <p:cNvSpPr/>
            <p:nvPr/>
          </p:nvSpPr>
          <p:spPr>
            <a:xfrm>
              <a:off x="602590" y="3031586"/>
              <a:ext cx="2321" cy="2364"/>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86328" y="2672681"/>
              <a:ext cx="1962482" cy="1953284"/>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95817" y="2846396"/>
              <a:ext cx="10401" cy="808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906269" y="2679600"/>
              <a:ext cx="308321" cy="260014"/>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314642" y="2672681"/>
              <a:ext cx="309481" cy="266933"/>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724131" y="2785411"/>
              <a:ext cx="117372" cy="69065"/>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874810" y="2808447"/>
              <a:ext cx="6962" cy="131167"/>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451868" y="3289279"/>
              <a:ext cx="2364" cy="4642"/>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16292" y="3153513"/>
              <a:ext cx="88620" cy="55269"/>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04963" y="2940732"/>
              <a:ext cx="308321" cy="353189"/>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113335" y="2940732"/>
              <a:ext cx="309481" cy="35202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522825" y="2940732"/>
              <a:ext cx="308321" cy="35202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931197" y="2975243"/>
              <a:ext cx="308321" cy="317518"/>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89766" y="3559565"/>
              <a:ext cx="8080" cy="10401"/>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97897" y="3303075"/>
              <a:ext cx="308321" cy="35202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906269" y="3303075"/>
              <a:ext cx="308321" cy="35202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314642" y="3303075"/>
              <a:ext cx="309481" cy="35202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724131" y="3301915"/>
              <a:ext cx="308321" cy="353189"/>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132503" y="3301915"/>
              <a:ext cx="207109" cy="353189"/>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95525" y="3644703"/>
              <a:ext cx="209386" cy="35202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04963" y="3644703"/>
              <a:ext cx="308321" cy="35202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113335" y="3644703"/>
              <a:ext cx="309481" cy="35202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1522825" y="3644703"/>
              <a:ext cx="308321" cy="35202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1931197" y="3644703"/>
              <a:ext cx="308321" cy="35202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339569" y="3728681"/>
              <a:ext cx="6919" cy="10401"/>
            </a:xfrm>
            <a:custGeom>
              <a:avLst/>
              <a:gdLst/>
              <a:ahLst/>
              <a:cxnLst/>
              <a:rect l="l" t="t" r="r" b="b"/>
              <a:pathLst>
                <a:path w="161" h="242" extrusionOk="0">
                  <a:moveTo>
                    <a:pt x="81" y="1"/>
                  </a:moveTo>
                  <a:lnTo>
                    <a:pt x="0" y="161"/>
                  </a:lnTo>
                  <a:lnTo>
                    <a:pt x="134" y="241"/>
                  </a:lnTo>
                  <a:cubicBezTo>
                    <a:pt x="134" y="161"/>
                    <a:pt x="134" y="108"/>
                    <a:pt x="161" y="27"/>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97897" y="4010528"/>
              <a:ext cx="308321" cy="314080"/>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906269" y="4010528"/>
              <a:ext cx="308321" cy="35202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314642" y="4010528"/>
              <a:ext cx="309481" cy="35202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724131" y="4010528"/>
              <a:ext cx="308321" cy="35202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132503" y="4095623"/>
              <a:ext cx="84021" cy="52948"/>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90153" y="4437294"/>
              <a:ext cx="123131" cy="73663"/>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55642" y="4352156"/>
              <a:ext cx="6962" cy="139247"/>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113335" y="4352156"/>
              <a:ext cx="309481" cy="273810"/>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1522825" y="4352156"/>
              <a:ext cx="308321" cy="26577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1931197" y="4437294"/>
              <a:ext cx="13839" cy="10401"/>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8;p2"/>
          <p:cNvSpPr/>
          <p:nvPr/>
        </p:nvSpPr>
        <p:spPr>
          <a:xfrm>
            <a:off x="-125" y="4599425"/>
            <a:ext cx="9144321" cy="595550"/>
          </a:xfrm>
          <a:custGeom>
            <a:avLst/>
            <a:gdLst/>
            <a:ahLst/>
            <a:cxnLst/>
            <a:rect l="l" t="t" r="r" b="b"/>
            <a:pathLst>
              <a:path w="287196" h="23822" extrusionOk="0">
                <a:moveTo>
                  <a:pt x="1" y="0"/>
                </a:moveTo>
                <a:lnTo>
                  <a:pt x="1" y="23822"/>
                </a:lnTo>
                <a:lnTo>
                  <a:pt x="287196" y="23822"/>
                </a:lnTo>
                <a:lnTo>
                  <a:pt x="287196" y="0"/>
                </a:lnTo>
                <a:close/>
              </a:path>
            </a:pathLst>
          </a:custGeom>
          <a:solidFill>
            <a:srgbClr val="C8A5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txBox="1">
            <a:spLocks noGrp="1"/>
          </p:cNvSpPr>
          <p:nvPr>
            <p:ph type="ctrTitle"/>
          </p:nvPr>
        </p:nvSpPr>
        <p:spPr>
          <a:xfrm>
            <a:off x="1283094" y="1290750"/>
            <a:ext cx="65778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500" b="1">
                <a:solidFill>
                  <a:srgbClr val="806860"/>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50" name="Google Shape;50;p2"/>
          <p:cNvSpPr txBox="1">
            <a:spLocks noGrp="1"/>
          </p:cNvSpPr>
          <p:nvPr>
            <p:ph type="subTitle" idx="1"/>
          </p:nvPr>
        </p:nvSpPr>
        <p:spPr>
          <a:xfrm>
            <a:off x="1283100" y="3394625"/>
            <a:ext cx="6577800" cy="458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500">
                <a:latin typeface="Manjari"/>
                <a:ea typeface="Manjari"/>
                <a:cs typeface="Manjari"/>
                <a:sym typeface="Manjari"/>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67"/>
        <p:cNvGrpSpPr/>
        <p:nvPr/>
      </p:nvGrpSpPr>
      <p:grpSpPr>
        <a:xfrm>
          <a:off x="0" y="0"/>
          <a:ext cx="0" cy="0"/>
          <a:chOff x="0" y="0"/>
          <a:chExt cx="0" cy="0"/>
        </a:xfrm>
      </p:grpSpPr>
      <p:sp>
        <p:nvSpPr>
          <p:cNvPr id="168" name="Google Shape;168;p11"/>
          <p:cNvSpPr/>
          <p:nvPr/>
        </p:nvSpPr>
        <p:spPr>
          <a:xfrm rot="-3415034" flipH="1">
            <a:off x="5360216" y="729047"/>
            <a:ext cx="4814608" cy="4095305"/>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1"/>
          <p:cNvSpPr/>
          <p:nvPr/>
        </p:nvSpPr>
        <p:spPr>
          <a:xfrm rot="5400000">
            <a:off x="-1253772" y="2378259"/>
            <a:ext cx="4906632" cy="319691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0" name="Google Shape;170;p11"/>
          <p:cNvGrpSpPr/>
          <p:nvPr/>
        </p:nvGrpSpPr>
        <p:grpSpPr>
          <a:xfrm rot="10800000" flipH="1">
            <a:off x="-135159" y="-547193"/>
            <a:ext cx="1696762" cy="1688828"/>
            <a:chOff x="2414491" y="671177"/>
            <a:chExt cx="1830972" cy="1822411"/>
          </a:xfrm>
        </p:grpSpPr>
        <p:sp>
          <p:nvSpPr>
            <p:cNvPr id="171" name="Google Shape;171;p11"/>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1"/>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1"/>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1"/>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1"/>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1"/>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1"/>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1"/>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1"/>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1"/>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1"/>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1"/>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1"/>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1"/>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1"/>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5" name="Google Shape;205;p11"/>
          <p:cNvSpPr/>
          <p:nvPr/>
        </p:nvSpPr>
        <p:spPr>
          <a:xfrm>
            <a:off x="1661788" y="1441452"/>
            <a:ext cx="1434654" cy="1265482"/>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txBox="1">
            <a:spLocks noGrp="1"/>
          </p:cNvSpPr>
          <p:nvPr>
            <p:ph type="title" hasCustomPrompt="1"/>
          </p:nvPr>
        </p:nvSpPr>
        <p:spPr>
          <a:xfrm>
            <a:off x="2967200" y="1441438"/>
            <a:ext cx="5142900" cy="17889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solidFill>
                  <a:schemeClr val="l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07" name="Google Shape;207;p11"/>
          <p:cNvSpPr txBox="1">
            <a:spLocks noGrp="1"/>
          </p:cNvSpPr>
          <p:nvPr>
            <p:ph type="body" idx="1"/>
          </p:nvPr>
        </p:nvSpPr>
        <p:spPr>
          <a:xfrm>
            <a:off x="2967200" y="3236713"/>
            <a:ext cx="5142900" cy="4434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sz="1600">
                <a:solidFill>
                  <a:schemeClr val="lt2"/>
                </a:solidFill>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_7">
    <p:spTree>
      <p:nvGrpSpPr>
        <p:cNvPr id="1" name="Shape 209"/>
        <p:cNvGrpSpPr/>
        <p:nvPr/>
      </p:nvGrpSpPr>
      <p:grpSpPr>
        <a:xfrm>
          <a:off x="0" y="0"/>
          <a:ext cx="0" cy="0"/>
          <a:chOff x="0" y="0"/>
          <a:chExt cx="0" cy="0"/>
        </a:xfrm>
      </p:grpSpPr>
      <p:sp>
        <p:nvSpPr>
          <p:cNvPr id="210" name="Google Shape;210;p13"/>
          <p:cNvSpPr/>
          <p:nvPr/>
        </p:nvSpPr>
        <p:spPr>
          <a:xfrm>
            <a:off x="7233675" y="-730075"/>
            <a:ext cx="3030078" cy="3486687"/>
          </a:xfrm>
          <a:custGeom>
            <a:avLst/>
            <a:gdLst/>
            <a:ahLst/>
            <a:cxnLst/>
            <a:rect l="l" t="t" r="r" b="b"/>
            <a:pathLst>
              <a:path w="72386" h="83294" extrusionOk="0">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3"/>
          <p:cNvSpPr/>
          <p:nvPr/>
        </p:nvSpPr>
        <p:spPr>
          <a:xfrm rot="2540379">
            <a:off x="-721411" y="3502530"/>
            <a:ext cx="2268525" cy="1945325"/>
          </a:xfrm>
          <a:custGeom>
            <a:avLst/>
            <a:gdLst/>
            <a:ahLst/>
            <a:cxnLst/>
            <a:rect l="l" t="t" r="r" b="b"/>
            <a:pathLst>
              <a:path w="40029" h="34326" extrusionOk="0">
                <a:moveTo>
                  <a:pt x="7939" y="1669"/>
                </a:moveTo>
                <a:cubicBezTo>
                  <a:pt x="12943" y="3370"/>
                  <a:pt x="11275" y="10875"/>
                  <a:pt x="18780" y="8040"/>
                </a:cubicBezTo>
                <a:cubicBezTo>
                  <a:pt x="26286" y="5238"/>
                  <a:pt x="30722" y="3770"/>
                  <a:pt x="35392" y="8040"/>
                </a:cubicBezTo>
                <a:cubicBezTo>
                  <a:pt x="40029" y="12343"/>
                  <a:pt x="29621" y="14411"/>
                  <a:pt x="33991" y="20682"/>
                </a:cubicBezTo>
                <a:cubicBezTo>
                  <a:pt x="38361" y="26920"/>
                  <a:pt x="27520" y="34325"/>
                  <a:pt x="19814" y="30523"/>
                </a:cubicBezTo>
                <a:cubicBezTo>
                  <a:pt x="12109" y="26720"/>
                  <a:pt x="4937" y="23851"/>
                  <a:pt x="2502" y="16613"/>
                </a:cubicBezTo>
                <a:cubicBezTo>
                  <a:pt x="0" y="9207"/>
                  <a:pt x="2936" y="1"/>
                  <a:pt x="7939" y="16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3"/>
          <p:cNvSpPr txBox="1">
            <a:spLocks noGrp="1"/>
          </p:cNvSpPr>
          <p:nvPr>
            <p:ph type="subTitle" idx="1"/>
          </p:nvPr>
        </p:nvSpPr>
        <p:spPr>
          <a:xfrm>
            <a:off x="3905700" y="3380175"/>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rgbClr val="000000"/>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13" name="Google Shape;213;p13"/>
          <p:cNvSpPr txBox="1">
            <a:spLocks noGrp="1"/>
          </p:cNvSpPr>
          <p:nvPr>
            <p:ph type="subTitle" idx="2"/>
          </p:nvPr>
        </p:nvSpPr>
        <p:spPr>
          <a:xfrm>
            <a:off x="1391100" y="3380175"/>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rgbClr val="000000"/>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14" name="Google Shape;214;p13"/>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15" name="Google Shape;215;p13">
            <a:hlinkClick r:id=""/>
          </p:cNvPr>
          <p:cNvSpPr txBox="1">
            <a:spLocks noGrp="1"/>
          </p:cNvSpPr>
          <p:nvPr>
            <p:ph type="subTitle" idx="3"/>
          </p:nvPr>
        </p:nvSpPr>
        <p:spPr>
          <a:xfrm>
            <a:off x="1391100" y="1434475"/>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16" name="Google Shape;216;p13">
            <a:hlinkClick r:id=""/>
          </p:cNvPr>
          <p:cNvSpPr txBox="1">
            <a:spLocks noGrp="1"/>
          </p:cNvSpPr>
          <p:nvPr>
            <p:ph type="subTitle" idx="4"/>
          </p:nvPr>
        </p:nvSpPr>
        <p:spPr>
          <a:xfrm>
            <a:off x="3905700" y="1434475"/>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17" name="Google Shape;217;p13">
            <a:hlinkClick r:id=""/>
          </p:cNvPr>
          <p:cNvSpPr txBox="1">
            <a:spLocks noGrp="1"/>
          </p:cNvSpPr>
          <p:nvPr>
            <p:ph type="subTitle" idx="5"/>
          </p:nvPr>
        </p:nvSpPr>
        <p:spPr>
          <a:xfrm>
            <a:off x="1391100" y="2992287"/>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18" name="Google Shape;218;p13">
            <a:hlinkClick r:id=""/>
          </p:cNvPr>
          <p:cNvSpPr txBox="1">
            <a:spLocks noGrp="1"/>
          </p:cNvSpPr>
          <p:nvPr>
            <p:ph type="subTitle" idx="6"/>
          </p:nvPr>
        </p:nvSpPr>
        <p:spPr>
          <a:xfrm>
            <a:off x="3905700" y="2992287"/>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19" name="Google Shape;219;p13"/>
          <p:cNvSpPr txBox="1">
            <a:spLocks noGrp="1"/>
          </p:cNvSpPr>
          <p:nvPr>
            <p:ph type="subTitle" idx="7"/>
          </p:nvPr>
        </p:nvSpPr>
        <p:spPr>
          <a:xfrm>
            <a:off x="1391100" y="1825209"/>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rgbClr val="000000"/>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0" name="Google Shape;220;p13"/>
          <p:cNvSpPr txBox="1">
            <a:spLocks noGrp="1"/>
          </p:cNvSpPr>
          <p:nvPr>
            <p:ph type="subTitle" idx="8"/>
          </p:nvPr>
        </p:nvSpPr>
        <p:spPr>
          <a:xfrm>
            <a:off x="3905700" y="1825209"/>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rgbClr val="000000"/>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1" name="Google Shape;221;p13">
            <a:hlinkClick r:id=""/>
          </p:cNvPr>
          <p:cNvSpPr txBox="1">
            <a:spLocks noGrp="1"/>
          </p:cNvSpPr>
          <p:nvPr>
            <p:ph type="title" idx="9" hasCustomPrompt="1"/>
          </p:nvPr>
        </p:nvSpPr>
        <p:spPr>
          <a:xfrm>
            <a:off x="792175" y="1434475"/>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2" name="Google Shape;222;p13">
            <a:hlinkClick r:id=""/>
          </p:cNvPr>
          <p:cNvSpPr txBox="1">
            <a:spLocks noGrp="1"/>
          </p:cNvSpPr>
          <p:nvPr>
            <p:ph type="title" idx="13" hasCustomPrompt="1"/>
          </p:nvPr>
        </p:nvSpPr>
        <p:spPr>
          <a:xfrm>
            <a:off x="3314700" y="1434475"/>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3" name="Google Shape;223;p13">
            <a:hlinkClick r:id=""/>
          </p:cNvPr>
          <p:cNvSpPr txBox="1">
            <a:spLocks noGrp="1"/>
          </p:cNvSpPr>
          <p:nvPr>
            <p:ph type="title" idx="14" hasCustomPrompt="1"/>
          </p:nvPr>
        </p:nvSpPr>
        <p:spPr>
          <a:xfrm>
            <a:off x="792175" y="2992276"/>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4" name="Google Shape;224;p13">
            <a:hlinkClick r:id=""/>
          </p:cNvPr>
          <p:cNvSpPr txBox="1">
            <a:spLocks noGrp="1"/>
          </p:cNvSpPr>
          <p:nvPr>
            <p:ph type="title" idx="15" hasCustomPrompt="1"/>
          </p:nvPr>
        </p:nvSpPr>
        <p:spPr>
          <a:xfrm>
            <a:off x="3314700" y="2992276"/>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5" name="Google Shape;225;p13"/>
          <p:cNvSpPr txBox="1">
            <a:spLocks noGrp="1"/>
          </p:cNvSpPr>
          <p:nvPr>
            <p:ph type="subTitle" idx="16"/>
          </p:nvPr>
        </p:nvSpPr>
        <p:spPr>
          <a:xfrm>
            <a:off x="6428225" y="3380175"/>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rgbClr val="000000"/>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6" name="Google Shape;226;p13">
            <a:hlinkClick r:id=""/>
          </p:cNvPr>
          <p:cNvSpPr txBox="1">
            <a:spLocks noGrp="1"/>
          </p:cNvSpPr>
          <p:nvPr>
            <p:ph type="subTitle" idx="17"/>
          </p:nvPr>
        </p:nvSpPr>
        <p:spPr>
          <a:xfrm>
            <a:off x="6428225" y="1434475"/>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27" name="Google Shape;227;p13">
            <a:hlinkClick r:id=""/>
          </p:cNvPr>
          <p:cNvSpPr txBox="1">
            <a:spLocks noGrp="1"/>
          </p:cNvSpPr>
          <p:nvPr>
            <p:ph type="subTitle" idx="18"/>
          </p:nvPr>
        </p:nvSpPr>
        <p:spPr>
          <a:xfrm>
            <a:off x="6428225" y="2992287"/>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28" name="Google Shape;228;p13"/>
          <p:cNvSpPr txBox="1">
            <a:spLocks noGrp="1"/>
          </p:cNvSpPr>
          <p:nvPr>
            <p:ph type="subTitle" idx="19"/>
          </p:nvPr>
        </p:nvSpPr>
        <p:spPr>
          <a:xfrm>
            <a:off x="6428225" y="1825209"/>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rgbClr val="000000"/>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9" name="Google Shape;229;p13">
            <a:hlinkClick r:id=""/>
          </p:cNvPr>
          <p:cNvSpPr txBox="1">
            <a:spLocks noGrp="1"/>
          </p:cNvSpPr>
          <p:nvPr>
            <p:ph type="title" idx="20" hasCustomPrompt="1"/>
          </p:nvPr>
        </p:nvSpPr>
        <p:spPr>
          <a:xfrm>
            <a:off x="5837225" y="1434475"/>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30" name="Google Shape;230;p13">
            <a:hlinkClick r:id=""/>
          </p:cNvPr>
          <p:cNvSpPr txBox="1">
            <a:spLocks noGrp="1"/>
          </p:cNvSpPr>
          <p:nvPr>
            <p:ph type="title" idx="21" hasCustomPrompt="1"/>
          </p:nvPr>
        </p:nvSpPr>
        <p:spPr>
          <a:xfrm>
            <a:off x="5837225" y="2992276"/>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CUSTOM_26">
    <p:spTree>
      <p:nvGrpSpPr>
        <p:cNvPr id="1" name="Shape 231"/>
        <p:cNvGrpSpPr/>
        <p:nvPr/>
      </p:nvGrpSpPr>
      <p:grpSpPr>
        <a:xfrm>
          <a:off x="0" y="0"/>
          <a:ext cx="0" cy="0"/>
          <a:chOff x="0" y="0"/>
          <a:chExt cx="0" cy="0"/>
        </a:xfrm>
      </p:grpSpPr>
      <p:sp>
        <p:nvSpPr>
          <p:cNvPr id="232" name="Google Shape;232;p14"/>
          <p:cNvSpPr txBox="1">
            <a:spLocks noGrp="1"/>
          </p:cNvSpPr>
          <p:nvPr>
            <p:ph type="title"/>
          </p:nvPr>
        </p:nvSpPr>
        <p:spPr>
          <a:xfrm flipH="1">
            <a:off x="3275625" y="2841950"/>
            <a:ext cx="4575000" cy="5727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2"/>
              </a:buClr>
              <a:buSzPts val="1800"/>
              <a:buNone/>
              <a:defRPr sz="1800"/>
            </a:lvl1pPr>
            <a:lvl2pPr lvl="1" rtl="0">
              <a:spcBef>
                <a:spcPts val="0"/>
              </a:spcBef>
              <a:spcAft>
                <a:spcPts val="0"/>
              </a:spcAft>
              <a:buClr>
                <a:schemeClr val="accent2"/>
              </a:buClr>
              <a:buSzPts val="1800"/>
              <a:buNone/>
              <a:defRPr sz="1800">
                <a:solidFill>
                  <a:schemeClr val="accent2"/>
                </a:solidFill>
              </a:defRPr>
            </a:lvl2pPr>
            <a:lvl3pPr lvl="2" rtl="0">
              <a:spcBef>
                <a:spcPts val="0"/>
              </a:spcBef>
              <a:spcAft>
                <a:spcPts val="0"/>
              </a:spcAft>
              <a:buClr>
                <a:schemeClr val="accent2"/>
              </a:buClr>
              <a:buSzPts val="1800"/>
              <a:buNone/>
              <a:defRPr sz="1800">
                <a:solidFill>
                  <a:schemeClr val="accent2"/>
                </a:solidFill>
              </a:defRPr>
            </a:lvl3pPr>
            <a:lvl4pPr lvl="3" rtl="0">
              <a:spcBef>
                <a:spcPts val="0"/>
              </a:spcBef>
              <a:spcAft>
                <a:spcPts val="0"/>
              </a:spcAft>
              <a:buClr>
                <a:schemeClr val="accent2"/>
              </a:buClr>
              <a:buSzPts val="1800"/>
              <a:buNone/>
              <a:defRPr sz="1800">
                <a:solidFill>
                  <a:schemeClr val="accent2"/>
                </a:solidFill>
              </a:defRPr>
            </a:lvl4pPr>
            <a:lvl5pPr lvl="4" rtl="0">
              <a:spcBef>
                <a:spcPts val="0"/>
              </a:spcBef>
              <a:spcAft>
                <a:spcPts val="0"/>
              </a:spcAft>
              <a:buClr>
                <a:schemeClr val="accent2"/>
              </a:buClr>
              <a:buSzPts val="1800"/>
              <a:buNone/>
              <a:defRPr sz="1800">
                <a:solidFill>
                  <a:schemeClr val="accent2"/>
                </a:solidFill>
              </a:defRPr>
            </a:lvl5pPr>
            <a:lvl6pPr lvl="5" rtl="0">
              <a:spcBef>
                <a:spcPts val="0"/>
              </a:spcBef>
              <a:spcAft>
                <a:spcPts val="0"/>
              </a:spcAft>
              <a:buClr>
                <a:schemeClr val="accent2"/>
              </a:buClr>
              <a:buSzPts val="1800"/>
              <a:buNone/>
              <a:defRPr sz="1800">
                <a:solidFill>
                  <a:schemeClr val="accent2"/>
                </a:solidFill>
              </a:defRPr>
            </a:lvl6pPr>
            <a:lvl7pPr lvl="6" rtl="0">
              <a:spcBef>
                <a:spcPts val="0"/>
              </a:spcBef>
              <a:spcAft>
                <a:spcPts val="0"/>
              </a:spcAft>
              <a:buClr>
                <a:schemeClr val="accent2"/>
              </a:buClr>
              <a:buSzPts val="1800"/>
              <a:buNone/>
              <a:defRPr sz="1800">
                <a:solidFill>
                  <a:schemeClr val="accent2"/>
                </a:solidFill>
              </a:defRPr>
            </a:lvl7pPr>
            <a:lvl8pPr lvl="7" rtl="0">
              <a:spcBef>
                <a:spcPts val="0"/>
              </a:spcBef>
              <a:spcAft>
                <a:spcPts val="0"/>
              </a:spcAft>
              <a:buClr>
                <a:schemeClr val="accent2"/>
              </a:buClr>
              <a:buSzPts val="1800"/>
              <a:buNone/>
              <a:defRPr sz="1800">
                <a:solidFill>
                  <a:schemeClr val="accent2"/>
                </a:solidFill>
              </a:defRPr>
            </a:lvl8pPr>
            <a:lvl9pPr lvl="8" rtl="0">
              <a:spcBef>
                <a:spcPts val="0"/>
              </a:spcBef>
              <a:spcAft>
                <a:spcPts val="0"/>
              </a:spcAft>
              <a:buClr>
                <a:schemeClr val="accent2"/>
              </a:buClr>
              <a:buSzPts val="1800"/>
              <a:buNone/>
              <a:defRPr sz="1800">
                <a:solidFill>
                  <a:schemeClr val="accent2"/>
                </a:solidFill>
              </a:defRPr>
            </a:lvl9pPr>
          </a:lstStyle>
          <a:p>
            <a:endParaRPr/>
          </a:p>
        </p:txBody>
      </p:sp>
      <p:sp>
        <p:nvSpPr>
          <p:cNvPr id="233" name="Google Shape;233;p14"/>
          <p:cNvSpPr txBox="1">
            <a:spLocks noGrp="1"/>
          </p:cNvSpPr>
          <p:nvPr>
            <p:ph type="subTitle" idx="1"/>
          </p:nvPr>
        </p:nvSpPr>
        <p:spPr>
          <a:xfrm flipH="1">
            <a:off x="3275625" y="1728850"/>
            <a:ext cx="4575000" cy="11073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2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34" name="Google Shape;234;p14"/>
          <p:cNvSpPr/>
          <p:nvPr/>
        </p:nvSpPr>
        <p:spPr>
          <a:xfrm rot="-3415034" flipH="1">
            <a:off x="6361616" y="308997"/>
            <a:ext cx="4814608" cy="4095305"/>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4"/>
          <p:cNvSpPr/>
          <p:nvPr/>
        </p:nvSpPr>
        <p:spPr>
          <a:xfrm rot="1848056">
            <a:off x="2372175" y="2639561"/>
            <a:ext cx="1938888" cy="3305698"/>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6" name="Google Shape;236;p14"/>
          <p:cNvGrpSpPr/>
          <p:nvPr/>
        </p:nvGrpSpPr>
        <p:grpSpPr>
          <a:xfrm>
            <a:off x="-228595" y="-80449"/>
            <a:ext cx="2277317" cy="5304377"/>
            <a:chOff x="224725" y="566950"/>
            <a:chExt cx="1850875" cy="4311100"/>
          </a:xfrm>
        </p:grpSpPr>
        <p:sp>
          <p:nvSpPr>
            <p:cNvPr id="237" name="Google Shape;237;p14"/>
            <p:cNvSpPr/>
            <p:nvPr/>
          </p:nvSpPr>
          <p:spPr>
            <a:xfrm>
              <a:off x="1914975" y="566950"/>
              <a:ext cx="160625" cy="2033000"/>
            </a:xfrm>
            <a:custGeom>
              <a:avLst/>
              <a:gdLst/>
              <a:ahLst/>
              <a:cxnLst/>
              <a:rect l="l" t="t" r="r" b="b"/>
              <a:pathLst>
                <a:path w="6425" h="81320" extrusionOk="0">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4"/>
            <p:cNvSpPr/>
            <p:nvPr/>
          </p:nvSpPr>
          <p:spPr>
            <a:xfrm>
              <a:off x="1761075" y="818875"/>
              <a:ext cx="160625" cy="2032875"/>
            </a:xfrm>
            <a:custGeom>
              <a:avLst/>
              <a:gdLst/>
              <a:ahLst/>
              <a:cxnLst/>
              <a:rect l="l" t="t" r="r" b="b"/>
              <a:pathLst>
                <a:path w="6425" h="81315" extrusionOk="0">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4"/>
            <p:cNvSpPr/>
            <p:nvPr/>
          </p:nvSpPr>
          <p:spPr>
            <a:xfrm>
              <a:off x="1607850" y="566950"/>
              <a:ext cx="159950" cy="2033000"/>
            </a:xfrm>
            <a:custGeom>
              <a:avLst/>
              <a:gdLst/>
              <a:ahLst/>
              <a:cxnLst/>
              <a:rect l="l" t="t" r="r" b="b"/>
              <a:pathLst>
                <a:path w="6398" h="81320" extrusionOk="0">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4"/>
            <p:cNvSpPr/>
            <p:nvPr/>
          </p:nvSpPr>
          <p:spPr>
            <a:xfrm>
              <a:off x="1453950" y="818875"/>
              <a:ext cx="160600" cy="2032875"/>
            </a:xfrm>
            <a:custGeom>
              <a:avLst/>
              <a:gdLst/>
              <a:ahLst/>
              <a:cxnLst/>
              <a:rect l="l" t="t" r="r" b="b"/>
              <a:pathLst>
                <a:path w="6424" h="81315" extrusionOk="0">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4"/>
            <p:cNvSpPr/>
            <p:nvPr/>
          </p:nvSpPr>
          <p:spPr>
            <a:xfrm>
              <a:off x="1300050" y="566950"/>
              <a:ext cx="160600" cy="2033000"/>
            </a:xfrm>
            <a:custGeom>
              <a:avLst/>
              <a:gdLst/>
              <a:ahLst/>
              <a:cxnLst/>
              <a:rect l="l" t="t" r="r" b="b"/>
              <a:pathLst>
                <a:path w="6424" h="81320" extrusionOk="0">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4"/>
            <p:cNvSpPr/>
            <p:nvPr/>
          </p:nvSpPr>
          <p:spPr>
            <a:xfrm>
              <a:off x="1146800" y="818875"/>
              <a:ext cx="159950" cy="2032875"/>
            </a:xfrm>
            <a:custGeom>
              <a:avLst/>
              <a:gdLst/>
              <a:ahLst/>
              <a:cxnLst/>
              <a:rect l="l" t="t" r="r" b="b"/>
              <a:pathLst>
                <a:path w="6398" h="81315" extrusionOk="0">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4"/>
            <p:cNvSpPr/>
            <p:nvPr/>
          </p:nvSpPr>
          <p:spPr>
            <a:xfrm>
              <a:off x="992900" y="566950"/>
              <a:ext cx="160625" cy="2033000"/>
            </a:xfrm>
            <a:custGeom>
              <a:avLst/>
              <a:gdLst/>
              <a:ahLst/>
              <a:cxnLst/>
              <a:rect l="l" t="t" r="r" b="b"/>
              <a:pathLst>
                <a:path w="6425" h="81320" extrusionOk="0">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4"/>
            <p:cNvSpPr/>
            <p:nvPr/>
          </p:nvSpPr>
          <p:spPr>
            <a:xfrm>
              <a:off x="839675" y="818875"/>
              <a:ext cx="159950" cy="2032875"/>
            </a:xfrm>
            <a:custGeom>
              <a:avLst/>
              <a:gdLst/>
              <a:ahLst/>
              <a:cxnLst/>
              <a:rect l="l" t="t" r="r" b="b"/>
              <a:pathLst>
                <a:path w="6398" h="81315" extrusionOk="0">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4"/>
            <p:cNvSpPr/>
            <p:nvPr/>
          </p:nvSpPr>
          <p:spPr>
            <a:xfrm>
              <a:off x="685775" y="566950"/>
              <a:ext cx="159950" cy="2033000"/>
            </a:xfrm>
            <a:custGeom>
              <a:avLst/>
              <a:gdLst/>
              <a:ahLst/>
              <a:cxnLst/>
              <a:rect l="l" t="t" r="r" b="b"/>
              <a:pathLst>
                <a:path w="6398" h="81320" extrusionOk="0">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4"/>
            <p:cNvSpPr/>
            <p:nvPr/>
          </p:nvSpPr>
          <p:spPr>
            <a:xfrm>
              <a:off x="531875" y="818875"/>
              <a:ext cx="160600" cy="2032875"/>
            </a:xfrm>
            <a:custGeom>
              <a:avLst/>
              <a:gdLst/>
              <a:ahLst/>
              <a:cxnLst/>
              <a:rect l="l" t="t" r="r" b="b"/>
              <a:pathLst>
                <a:path w="6424" h="81315" extrusionOk="0">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4"/>
            <p:cNvSpPr/>
            <p:nvPr/>
          </p:nvSpPr>
          <p:spPr>
            <a:xfrm>
              <a:off x="378625" y="566950"/>
              <a:ext cx="159950" cy="2033000"/>
            </a:xfrm>
            <a:custGeom>
              <a:avLst/>
              <a:gdLst/>
              <a:ahLst/>
              <a:cxnLst/>
              <a:rect l="l" t="t" r="r" b="b"/>
              <a:pathLst>
                <a:path w="6398" h="81320" extrusionOk="0">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4"/>
            <p:cNvSpPr/>
            <p:nvPr/>
          </p:nvSpPr>
          <p:spPr>
            <a:xfrm>
              <a:off x="224725" y="818875"/>
              <a:ext cx="159950" cy="2032875"/>
            </a:xfrm>
            <a:custGeom>
              <a:avLst/>
              <a:gdLst/>
              <a:ahLst/>
              <a:cxnLst/>
              <a:rect l="l" t="t" r="r" b="b"/>
              <a:pathLst>
                <a:path w="6398" h="81315" extrusionOk="0">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4"/>
            <p:cNvSpPr/>
            <p:nvPr/>
          </p:nvSpPr>
          <p:spPr>
            <a:xfrm>
              <a:off x="1914975" y="2593575"/>
              <a:ext cx="160625" cy="2032875"/>
            </a:xfrm>
            <a:custGeom>
              <a:avLst/>
              <a:gdLst/>
              <a:ahLst/>
              <a:cxnLst/>
              <a:rect l="l" t="t" r="r" b="b"/>
              <a:pathLst>
                <a:path w="6425" h="81315" extrusionOk="0">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4"/>
            <p:cNvSpPr/>
            <p:nvPr/>
          </p:nvSpPr>
          <p:spPr>
            <a:xfrm>
              <a:off x="1761075" y="2845375"/>
              <a:ext cx="160625" cy="2032675"/>
            </a:xfrm>
            <a:custGeom>
              <a:avLst/>
              <a:gdLst/>
              <a:ahLst/>
              <a:cxnLst/>
              <a:rect l="l" t="t" r="r" b="b"/>
              <a:pathLst>
                <a:path w="6425" h="81307" extrusionOk="0">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4"/>
            <p:cNvSpPr/>
            <p:nvPr/>
          </p:nvSpPr>
          <p:spPr>
            <a:xfrm>
              <a:off x="1607850" y="2593575"/>
              <a:ext cx="159950" cy="2032875"/>
            </a:xfrm>
            <a:custGeom>
              <a:avLst/>
              <a:gdLst/>
              <a:ahLst/>
              <a:cxnLst/>
              <a:rect l="l" t="t" r="r" b="b"/>
              <a:pathLst>
                <a:path w="6398" h="81315" extrusionOk="0">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4"/>
            <p:cNvSpPr/>
            <p:nvPr/>
          </p:nvSpPr>
          <p:spPr>
            <a:xfrm>
              <a:off x="1453950" y="2845375"/>
              <a:ext cx="160600" cy="2032675"/>
            </a:xfrm>
            <a:custGeom>
              <a:avLst/>
              <a:gdLst/>
              <a:ahLst/>
              <a:cxnLst/>
              <a:rect l="l" t="t" r="r" b="b"/>
              <a:pathLst>
                <a:path w="6424" h="81307" extrusionOk="0">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4"/>
            <p:cNvSpPr/>
            <p:nvPr/>
          </p:nvSpPr>
          <p:spPr>
            <a:xfrm>
              <a:off x="1300050" y="2593575"/>
              <a:ext cx="160600" cy="2032875"/>
            </a:xfrm>
            <a:custGeom>
              <a:avLst/>
              <a:gdLst/>
              <a:ahLst/>
              <a:cxnLst/>
              <a:rect l="l" t="t" r="r" b="b"/>
              <a:pathLst>
                <a:path w="6424" h="81315" extrusionOk="0">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4"/>
            <p:cNvSpPr/>
            <p:nvPr/>
          </p:nvSpPr>
          <p:spPr>
            <a:xfrm>
              <a:off x="1146800" y="2845375"/>
              <a:ext cx="159950" cy="2032675"/>
            </a:xfrm>
            <a:custGeom>
              <a:avLst/>
              <a:gdLst/>
              <a:ahLst/>
              <a:cxnLst/>
              <a:rect l="l" t="t" r="r" b="b"/>
              <a:pathLst>
                <a:path w="6398" h="81307" extrusionOk="0">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4"/>
            <p:cNvSpPr/>
            <p:nvPr/>
          </p:nvSpPr>
          <p:spPr>
            <a:xfrm>
              <a:off x="992900" y="2593575"/>
              <a:ext cx="160625" cy="2032875"/>
            </a:xfrm>
            <a:custGeom>
              <a:avLst/>
              <a:gdLst/>
              <a:ahLst/>
              <a:cxnLst/>
              <a:rect l="l" t="t" r="r" b="b"/>
              <a:pathLst>
                <a:path w="6425" h="81315" extrusionOk="0">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4"/>
            <p:cNvSpPr/>
            <p:nvPr/>
          </p:nvSpPr>
          <p:spPr>
            <a:xfrm>
              <a:off x="839675" y="2845375"/>
              <a:ext cx="159950" cy="2032675"/>
            </a:xfrm>
            <a:custGeom>
              <a:avLst/>
              <a:gdLst/>
              <a:ahLst/>
              <a:cxnLst/>
              <a:rect l="l" t="t" r="r" b="b"/>
              <a:pathLst>
                <a:path w="6398" h="81307" extrusionOk="0">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4"/>
            <p:cNvSpPr/>
            <p:nvPr/>
          </p:nvSpPr>
          <p:spPr>
            <a:xfrm>
              <a:off x="685775" y="2593575"/>
              <a:ext cx="159950" cy="2032875"/>
            </a:xfrm>
            <a:custGeom>
              <a:avLst/>
              <a:gdLst/>
              <a:ahLst/>
              <a:cxnLst/>
              <a:rect l="l" t="t" r="r" b="b"/>
              <a:pathLst>
                <a:path w="6398" h="81315" extrusionOk="0">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4"/>
            <p:cNvSpPr/>
            <p:nvPr/>
          </p:nvSpPr>
          <p:spPr>
            <a:xfrm>
              <a:off x="531875" y="2845375"/>
              <a:ext cx="160600" cy="2032675"/>
            </a:xfrm>
            <a:custGeom>
              <a:avLst/>
              <a:gdLst/>
              <a:ahLst/>
              <a:cxnLst/>
              <a:rect l="l" t="t" r="r" b="b"/>
              <a:pathLst>
                <a:path w="6424" h="81307" extrusionOk="0">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4"/>
            <p:cNvSpPr/>
            <p:nvPr/>
          </p:nvSpPr>
          <p:spPr>
            <a:xfrm>
              <a:off x="378625" y="2593575"/>
              <a:ext cx="159950" cy="2032875"/>
            </a:xfrm>
            <a:custGeom>
              <a:avLst/>
              <a:gdLst/>
              <a:ahLst/>
              <a:cxnLst/>
              <a:rect l="l" t="t" r="r" b="b"/>
              <a:pathLst>
                <a:path w="6398" h="81315" extrusionOk="0">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4"/>
            <p:cNvSpPr/>
            <p:nvPr/>
          </p:nvSpPr>
          <p:spPr>
            <a:xfrm>
              <a:off x="224725" y="2845375"/>
              <a:ext cx="159950" cy="2032675"/>
            </a:xfrm>
            <a:custGeom>
              <a:avLst/>
              <a:gdLst/>
              <a:ahLst/>
              <a:cxnLst/>
              <a:rect l="l" t="t" r="r" b="b"/>
              <a:pathLst>
                <a:path w="6398" h="81307" extrusionOk="0">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1" name="Google Shape;261;p14"/>
          <p:cNvSpPr/>
          <p:nvPr/>
        </p:nvSpPr>
        <p:spPr>
          <a:xfrm rot="-7977677">
            <a:off x="1649745" y="498156"/>
            <a:ext cx="1601627" cy="1536805"/>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4"/>
          <p:cNvSpPr/>
          <p:nvPr/>
        </p:nvSpPr>
        <p:spPr>
          <a:xfrm>
            <a:off x="7092213" y="3598577"/>
            <a:ext cx="1434654" cy="1265482"/>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Numbers and text">
  <p:cSld name="CUSTOM_24">
    <p:spTree>
      <p:nvGrpSpPr>
        <p:cNvPr id="1" name="Shape 263"/>
        <p:cNvGrpSpPr/>
        <p:nvPr/>
      </p:nvGrpSpPr>
      <p:grpSpPr>
        <a:xfrm>
          <a:off x="0" y="0"/>
          <a:ext cx="0" cy="0"/>
          <a:chOff x="0" y="0"/>
          <a:chExt cx="0" cy="0"/>
        </a:xfrm>
      </p:grpSpPr>
      <p:sp>
        <p:nvSpPr>
          <p:cNvPr id="264" name="Google Shape;264;p15"/>
          <p:cNvSpPr/>
          <p:nvPr/>
        </p:nvSpPr>
        <p:spPr>
          <a:xfrm rot="2465585" flipH="1">
            <a:off x="-2193957" y="2702195"/>
            <a:ext cx="4267802" cy="2625668"/>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5"/>
          <p:cNvSpPr/>
          <p:nvPr/>
        </p:nvSpPr>
        <p:spPr>
          <a:xfrm rot="-6430284" flipH="1">
            <a:off x="6992855" y="-1008460"/>
            <a:ext cx="3967958" cy="3604468"/>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5"/>
          <p:cNvSpPr/>
          <p:nvPr/>
        </p:nvSpPr>
        <p:spPr>
          <a:xfrm>
            <a:off x="-458900" y="-740250"/>
            <a:ext cx="2037008" cy="2154203"/>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5"/>
          <p:cNvSpPr txBox="1">
            <a:spLocks noGrp="1"/>
          </p:cNvSpPr>
          <p:nvPr>
            <p:ph type="subTitle" idx="1"/>
          </p:nvPr>
        </p:nvSpPr>
        <p:spPr>
          <a:xfrm>
            <a:off x="628701" y="3181975"/>
            <a:ext cx="2167800" cy="45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68" name="Google Shape;268;p15"/>
          <p:cNvSpPr txBox="1">
            <a:spLocks noGrp="1"/>
          </p:cNvSpPr>
          <p:nvPr>
            <p:ph type="subTitle" idx="2"/>
          </p:nvPr>
        </p:nvSpPr>
        <p:spPr>
          <a:xfrm>
            <a:off x="3488100" y="3181975"/>
            <a:ext cx="2167800" cy="45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69" name="Google Shape;269;p15"/>
          <p:cNvSpPr txBox="1">
            <a:spLocks noGrp="1"/>
          </p:cNvSpPr>
          <p:nvPr>
            <p:ph type="subTitle" idx="3"/>
          </p:nvPr>
        </p:nvSpPr>
        <p:spPr>
          <a:xfrm>
            <a:off x="628700" y="3649713"/>
            <a:ext cx="216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70" name="Google Shape;270;p15"/>
          <p:cNvSpPr txBox="1">
            <a:spLocks noGrp="1"/>
          </p:cNvSpPr>
          <p:nvPr>
            <p:ph type="subTitle" idx="4"/>
          </p:nvPr>
        </p:nvSpPr>
        <p:spPr>
          <a:xfrm>
            <a:off x="3488100" y="3649713"/>
            <a:ext cx="216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71" name="Google Shape;271;p15"/>
          <p:cNvSpPr txBox="1">
            <a:spLocks noGrp="1"/>
          </p:cNvSpPr>
          <p:nvPr>
            <p:ph type="title" hasCustomPrompt="1"/>
          </p:nvPr>
        </p:nvSpPr>
        <p:spPr>
          <a:xfrm>
            <a:off x="628699" y="1464438"/>
            <a:ext cx="2167800" cy="411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3000">
                <a:solidFill>
                  <a:schemeClr val="accent3"/>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72" name="Google Shape;272;p15"/>
          <p:cNvSpPr txBox="1">
            <a:spLocks noGrp="1"/>
          </p:cNvSpPr>
          <p:nvPr>
            <p:ph type="title" idx="5" hasCustomPrompt="1"/>
          </p:nvPr>
        </p:nvSpPr>
        <p:spPr>
          <a:xfrm>
            <a:off x="3456213" y="1464438"/>
            <a:ext cx="2167800" cy="411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30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73" name="Google Shape;273;p15"/>
          <p:cNvSpPr txBox="1">
            <a:spLocks noGrp="1"/>
          </p:cNvSpPr>
          <p:nvPr>
            <p:ph type="subTitle" idx="6"/>
          </p:nvPr>
        </p:nvSpPr>
        <p:spPr>
          <a:xfrm>
            <a:off x="6347500" y="3181975"/>
            <a:ext cx="2167800" cy="45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4" name="Google Shape;274;p15"/>
          <p:cNvSpPr txBox="1">
            <a:spLocks noGrp="1"/>
          </p:cNvSpPr>
          <p:nvPr>
            <p:ph type="subTitle" idx="7"/>
          </p:nvPr>
        </p:nvSpPr>
        <p:spPr>
          <a:xfrm>
            <a:off x="6347488" y="3649713"/>
            <a:ext cx="216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75" name="Google Shape;275;p15"/>
          <p:cNvSpPr txBox="1">
            <a:spLocks noGrp="1"/>
          </p:cNvSpPr>
          <p:nvPr>
            <p:ph type="title" idx="8" hasCustomPrompt="1"/>
          </p:nvPr>
        </p:nvSpPr>
        <p:spPr>
          <a:xfrm>
            <a:off x="6347501" y="1464438"/>
            <a:ext cx="2167800" cy="411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3000">
                <a:solidFill>
                  <a:schemeClr val="accent3"/>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76" name="Google Shape;276;p15"/>
          <p:cNvSpPr txBox="1">
            <a:spLocks noGrp="1"/>
          </p:cNvSpPr>
          <p:nvPr>
            <p:ph type="title" idx="9"/>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Numbers and text 1">
  <p:cSld name="CUSTOM_25">
    <p:spTree>
      <p:nvGrpSpPr>
        <p:cNvPr id="1" name="Shape 277"/>
        <p:cNvGrpSpPr/>
        <p:nvPr/>
      </p:nvGrpSpPr>
      <p:grpSpPr>
        <a:xfrm>
          <a:off x="0" y="0"/>
          <a:ext cx="0" cy="0"/>
          <a:chOff x="0" y="0"/>
          <a:chExt cx="0" cy="0"/>
        </a:xfrm>
      </p:grpSpPr>
      <p:sp>
        <p:nvSpPr>
          <p:cNvPr id="278" name="Google Shape;278;p16"/>
          <p:cNvSpPr/>
          <p:nvPr/>
        </p:nvSpPr>
        <p:spPr>
          <a:xfrm rot="672094">
            <a:off x="5584289" y="562638"/>
            <a:ext cx="4680680" cy="4251900"/>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6"/>
          <p:cNvSpPr/>
          <p:nvPr/>
        </p:nvSpPr>
        <p:spPr>
          <a:xfrm rot="3414914">
            <a:off x="-1520563" y="790995"/>
            <a:ext cx="3987256" cy="3391668"/>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 name="Google Shape;280;p16"/>
          <p:cNvGrpSpPr/>
          <p:nvPr/>
        </p:nvGrpSpPr>
        <p:grpSpPr>
          <a:xfrm rot="10800000" flipH="1">
            <a:off x="430416" y="1844182"/>
            <a:ext cx="1696762" cy="1688828"/>
            <a:chOff x="2414491" y="671177"/>
            <a:chExt cx="1830972" cy="1822411"/>
          </a:xfrm>
        </p:grpSpPr>
        <p:sp>
          <p:nvSpPr>
            <p:cNvPr id="281" name="Google Shape;281;p16"/>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6"/>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6"/>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6"/>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6"/>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6"/>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6"/>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6"/>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6"/>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6"/>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6"/>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6"/>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6"/>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6"/>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6"/>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6"/>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6"/>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6"/>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6"/>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6"/>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6"/>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6"/>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6"/>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6"/>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6"/>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6"/>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6"/>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6"/>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6"/>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6"/>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6"/>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6"/>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6"/>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6"/>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5" name="Google Shape;315;p16"/>
          <p:cNvSpPr/>
          <p:nvPr/>
        </p:nvSpPr>
        <p:spPr>
          <a:xfrm rot="1095657">
            <a:off x="1778030" y="3865579"/>
            <a:ext cx="1021004" cy="1333445"/>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6"/>
          <p:cNvSpPr txBox="1">
            <a:spLocks noGrp="1"/>
          </p:cNvSpPr>
          <p:nvPr>
            <p:ph type="subTitle" idx="1"/>
          </p:nvPr>
        </p:nvSpPr>
        <p:spPr>
          <a:xfrm>
            <a:off x="2718750" y="1540138"/>
            <a:ext cx="3706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317" name="Google Shape;317;p16"/>
          <p:cNvSpPr txBox="1">
            <a:spLocks noGrp="1"/>
          </p:cNvSpPr>
          <p:nvPr>
            <p:ph type="title" hasCustomPrompt="1"/>
          </p:nvPr>
        </p:nvSpPr>
        <p:spPr>
          <a:xfrm>
            <a:off x="2718750" y="967438"/>
            <a:ext cx="37065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4600">
                <a:solidFill>
                  <a:schemeClr val="accent1"/>
                </a:solidFill>
              </a:defRPr>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r>
              <a:t>xx%</a:t>
            </a:r>
          </a:p>
        </p:txBody>
      </p:sp>
      <p:sp>
        <p:nvSpPr>
          <p:cNvPr id="318" name="Google Shape;318;p16"/>
          <p:cNvSpPr txBox="1">
            <a:spLocks noGrp="1"/>
          </p:cNvSpPr>
          <p:nvPr>
            <p:ph type="subTitle" idx="2"/>
          </p:nvPr>
        </p:nvSpPr>
        <p:spPr>
          <a:xfrm>
            <a:off x="2718750" y="2673663"/>
            <a:ext cx="3706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319" name="Google Shape;319;p16"/>
          <p:cNvSpPr txBox="1">
            <a:spLocks noGrp="1"/>
          </p:cNvSpPr>
          <p:nvPr>
            <p:ph type="title" idx="3" hasCustomPrompt="1"/>
          </p:nvPr>
        </p:nvSpPr>
        <p:spPr>
          <a:xfrm>
            <a:off x="2718750" y="2100933"/>
            <a:ext cx="37065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4600">
                <a:solidFill>
                  <a:schemeClr val="accent1"/>
                </a:solidFill>
              </a:defRPr>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r>
              <a:t>xx%</a:t>
            </a:r>
          </a:p>
        </p:txBody>
      </p:sp>
      <p:sp>
        <p:nvSpPr>
          <p:cNvPr id="320" name="Google Shape;320;p16"/>
          <p:cNvSpPr txBox="1">
            <a:spLocks noGrp="1"/>
          </p:cNvSpPr>
          <p:nvPr>
            <p:ph type="subTitle" idx="4"/>
          </p:nvPr>
        </p:nvSpPr>
        <p:spPr>
          <a:xfrm>
            <a:off x="2718750" y="3807163"/>
            <a:ext cx="3706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321" name="Google Shape;321;p16"/>
          <p:cNvSpPr txBox="1">
            <a:spLocks noGrp="1"/>
          </p:cNvSpPr>
          <p:nvPr>
            <p:ph type="title" idx="5" hasCustomPrompt="1"/>
          </p:nvPr>
        </p:nvSpPr>
        <p:spPr>
          <a:xfrm>
            <a:off x="2718750" y="3234463"/>
            <a:ext cx="37065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4600">
                <a:solidFill>
                  <a:schemeClr val="accent1"/>
                </a:solidFill>
              </a:defRPr>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r>
              <a:t>xx%</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list">
  <p:cSld name="CUSTOM_22">
    <p:spTree>
      <p:nvGrpSpPr>
        <p:cNvPr id="1" name="Shape 322"/>
        <p:cNvGrpSpPr/>
        <p:nvPr/>
      </p:nvGrpSpPr>
      <p:grpSpPr>
        <a:xfrm>
          <a:off x="0" y="0"/>
          <a:ext cx="0" cy="0"/>
          <a:chOff x="0" y="0"/>
          <a:chExt cx="0" cy="0"/>
        </a:xfrm>
      </p:grpSpPr>
      <p:sp>
        <p:nvSpPr>
          <p:cNvPr id="323" name="Google Shape;323;p17"/>
          <p:cNvSpPr/>
          <p:nvPr/>
        </p:nvSpPr>
        <p:spPr>
          <a:xfrm rot="-1781954">
            <a:off x="6294084" y="45611"/>
            <a:ext cx="4658414" cy="476516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7"/>
          <p:cNvSpPr/>
          <p:nvPr/>
        </p:nvSpPr>
        <p:spPr>
          <a:xfrm>
            <a:off x="6619750" y="1260100"/>
            <a:ext cx="1269687" cy="1658228"/>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7"/>
          <p:cNvSpPr/>
          <p:nvPr/>
        </p:nvSpPr>
        <p:spPr>
          <a:xfrm rot="1145765" flipH="1">
            <a:off x="-1426013" y="-803761"/>
            <a:ext cx="3397353" cy="3383266"/>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7"/>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27" name="Google Shape;327;p17"/>
          <p:cNvSpPr txBox="1">
            <a:spLocks noGrp="1"/>
          </p:cNvSpPr>
          <p:nvPr>
            <p:ph type="subTitle" idx="1"/>
          </p:nvPr>
        </p:nvSpPr>
        <p:spPr>
          <a:xfrm>
            <a:off x="897675" y="1577850"/>
            <a:ext cx="4809300" cy="2489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8C353C"/>
              </a:buClr>
              <a:buSzPts val="1600"/>
              <a:buFont typeface="Nunito"/>
              <a:buChar char="●"/>
              <a:defRPr sz="1600"/>
            </a:lvl1pPr>
            <a:lvl2pPr lvl="1" rtl="0">
              <a:spcBef>
                <a:spcPts val="0"/>
              </a:spcBef>
              <a:spcAft>
                <a:spcPts val="0"/>
              </a:spcAft>
              <a:buClr>
                <a:schemeClr val="dk1"/>
              </a:buClr>
              <a:buSzPts val="1600"/>
              <a:buFont typeface="Nunito"/>
              <a:buChar char="○"/>
              <a:defRPr/>
            </a:lvl2pPr>
            <a:lvl3pPr lvl="2" rtl="0">
              <a:spcBef>
                <a:spcPts val="0"/>
              </a:spcBef>
              <a:spcAft>
                <a:spcPts val="0"/>
              </a:spcAft>
              <a:buClr>
                <a:schemeClr val="dk1"/>
              </a:buClr>
              <a:buSzPts val="1600"/>
              <a:buFont typeface="Nunito"/>
              <a:buChar char="■"/>
              <a:defRPr/>
            </a:lvl3pPr>
            <a:lvl4pPr lvl="3" rtl="0">
              <a:spcBef>
                <a:spcPts val="0"/>
              </a:spcBef>
              <a:spcAft>
                <a:spcPts val="0"/>
              </a:spcAft>
              <a:buClr>
                <a:schemeClr val="dk1"/>
              </a:buClr>
              <a:buSzPts val="1600"/>
              <a:buFont typeface="Nunito"/>
              <a:buChar char="●"/>
              <a:defRPr/>
            </a:lvl4pPr>
            <a:lvl5pPr lvl="4" rtl="0">
              <a:spcBef>
                <a:spcPts val="0"/>
              </a:spcBef>
              <a:spcAft>
                <a:spcPts val="0"/>
              </a:spcAft>
              <a:buClr>
                <a:schemeClr val="dk1"/>
              </a:buClr>
              <a:buSzPts val="1600"/>
              <a:buFont typeface="Nunito"/>
              <a:buChar char="○"/>
              <a:defRPr/>
            </a:lvl5pPr>
            <a:lvl6pPr lvl="5" rtl="0">
              <a:spcBef>
                <a:spcPts val="0"/>
              </a:spcBef>
              <a:spcAft>
                <a:spcPts val="0"/>
              </a:spcAft>
              <a:buClr>
                <a:schemeClr val="dk1"/>
              </a:buClr>
              <a:buSzPts val="1600"/>
              <a:buFont typeface="Nunito"/>
              <a:buChar char="■"/>
              <a:defRPr/>
            </a:lvl6pPr>
            <a:lvl7pPr lvl="6" rtl="0">
              <a:spcBef>
                <a:spcPts val="0"/>
              </a:spcBef>
              <a:spcAft>
                <a:spcPts val="0"/>
              </a:spcAft>
              <a:buClr>
                <a:schemeClr val="dk1"/>
              </a:buClr>
              <a:buSzPts val="1600"/>
              <a:buFont typeface="Nunito"/>
              <a:buChar char="●"/>
              <a:defRPr/>
            </a:lvl7pPr>
            <a:lvl8pPr lvl="7" rtl="0">
              <a:spcBef>
                <a:spcPts val="0"/>
              </a:spcBef>
              <a:spcAft>
                <a:spcPts val="0"/>
              </a:spcAft>
              <a:buClr>
                <a:schemeClr val="dk1"/>
              </a:buClr>
              <a:buSzPts val="1600"/>
              <a:buFont typeface="Nunito"/>
              <a:buChar char="○"/>
              <a:defRPr/>
            </a:lvl8pPr>
            <a:lvl9pPr lvl="8" rtl="0">
              <a:spcBef>
                <a:spcPts val="0"/>
              </a:spcBef>
              <a:spcAft>
                <a:spcPts val="0"/>
              </a:spcAft>
              <a:buClr>
                <a:schemeClr val="dk1"/>
              </a:buClr>
              <a:buSzPts val="1600"/>
              <a:buFont typeface="Nunito"/>
              <a:buChar char="■"/>
              <a:defRPr/>
            </a:lvl9pPr>
          </a:lstStyle>
          <a:p>
            <a:endParaRPr/>
          </a:p>
        </p:txBody>
      </p:sp>
      <p:grpSp>
        <p:nvGrpSpPr>
          <p:cNvPr id="328" name="Google Shape;328;p17"/>
          <p:cNvGrpSpPr/>
          <p:nvPr/>
        </p:nvGrpSpPr>
        <p:grpSpPr>
          <a:xfrm rot="10800000" flipH="1">
            <a:off x="4776891" y="3572332"/>
            <a:ext cx="1696762" cy="1688828"/>
            <a:chOff x="2414491" y="671177"/>
            <a:chExt cx="1830972" cy="1822411"/>
          </a:xfrm>
        </p:grpSpPr>
        <p:sp>
          <p:nvSpPr>
            <p:cNvPr id="329" name="Google Shape;329;p17"/>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7"/>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7"/>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7"/>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7"/>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7"/>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7"/>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7"/>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7"/>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7"/>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7"/>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7"/>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7"/>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7"/>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7"/>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7"/>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7"/>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7"/>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7"/>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7"/>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7"/>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7"/>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7"/>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7"/>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7"/>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7"/>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7"/>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7"/>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7"/>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7"/>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7"/>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7"/>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1">
  <p:cSld name="CUSTOM_32_1">
    <p:spTree>
      <p:nvGrpSpPr>
        <p:cNvPr id="1" name="Shape 363"/>
        <p:cNvGrpSpPr/>
        <p:nvPr/>
      </p:nvGrpSpPr>
      <p:grpSpPr>
        <a:xfrm>
          <a:off x="0" y="0"/>
          <a:ext cx="0" cy="0"/>
          <a:chOff x="0" y="0"/>
          <a:chExt cx="0" cy="0"/>
        </a:xfrm>
      </p:grpSpPr>
      <p:sp>
        <p:nvSpPr>
          <p:cNvPr id="364" name="Google Shape;364;p18"/>
          <p:cNvSpPr/>
          <p:nvPr/>
        </p:nvSpPr>
        <p:spPr>
          <a:xfrm rot="-1690000">
            <a:off x="4770052" y="3432202"/>
            <a:ext cx="4311133" cy="2652327"/>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8"/>
          <p:cNvSpPr/>
          <p:nvPr/>
        </p:nvSpPr>
        <p:spPr>
          <a:xfrm rot="-8976185">
            <a:off x="-892229" y="695729"/>
            <a:ext cx="3210901" cy="3197587"/>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6" name="Google Shape;366;p18"/>
          <p:cNvGrpSpPr/>
          <p:nvPr/>
        </p:nvGrpSpPr>
        <p:grpSpPr>
          <a:xfrm>
            <a:off x="5420243" y="-954594"/>
            <a:ext cx="2270935" cy="2260334"/>
            <a:chOff x="6762468" y="1386456"/>
            <a:chExt cx="2270935" cy="2260334"/>
          </a:xfrm>
        </p:grpSpPr>
        <p:sp>
          <p:nvSpPr>
            <p:cNvPr id="367" name="Google Shape;367;p18"/>
            <p:cNvSpPr/>
            <p:nvPr/>
          </p:nvSpPr>
          <p:spPr>
            <a:xfrm>
              <a:off x="6762468" y="1386456"/>
              <a:ext cx="2270935" cy="2260292"/>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8"/>
            <p:cNvSpPr/>
            <p:nvPr/>
          </p:nvSpPr>
          <p:spPr>
            <a:xfrm>
              <a:off x="7236329" y="1587480"/>
              <a:ext cx="12035" cy="935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8"/>
            <p:cNvSpPr/>
            <p:nvPr/>
          </p:nvSpPr>
          <p:spPr>
            <a:xfrm>
              <a:off x="7364144" y="1394464"/>
              <a:ext cx="356781" cy="300882"/>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8"/>
            <p:cNvSpPr/>
            <p:nvPr/>
          </p:nvSpPr>
          <p:spPr>
            <a:xfrm>
              <a:off x="7836713" y="1386456"/>
              <a:ext cx="358124" cy="308889"/>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8"/>
            <p:cNvSpPr/>
            <p:nvPr/>
          </p:nvSpPr>
          <p:spPr>
            <a:xfrm>
              <a:off x="8310574" y="1516908"/>
              <a:ext cx="135819" cy="79920"/>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8"/>
            <p:cNvSpPr/>
            <p:nvPr/>
          </p:nvSpPr>
          <p:spPr>
            <a:xfrm>
              <a:off x="8484940" y="1543565"/>
              <a:ext cx="8057" cy="151784"/>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8"/>
            <p:cNvSpPr/>
            <p:nvPr/>
          </p:nvSpPr>
          <p:spPr>
            <a:xfrm>
              <a:off x="6838311" y="2099984"/>
              <a:ext cx="2735" cy="537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8"/>
            <p:cNvSpPr/>
            <p:nvPr/>
          </p:nvSpPr>
          <p:spPr>
            <a:xfrm>
              <a:off x="7012727" y="1801781"/>
              <a:ext cx="2686" cy="273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8"/>
            <p:cNvSpPr/>
            <p:nvPr/>
          </p:nvSpPr>
          <p:spPr>
            <a:xfrm>
              <a:off x="6912862" y="1942876"/>
              <a:ext cx="102548" cy="63956"/>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8"/>
            <p:cNvSpPr/>
            <p:nvPr/>
          </p:nvSpPr>
          <p:spPr>
            <a:xfrm>
              <a:off x="7131192" y="1696645"/>
              <a:ext cx="356781" cy="408702"/>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8"/>
            <p:cNvSpPr/>
            <p:nvPr/>
          </p:nvSpPr>
          <p:spPr>
            <a:xfrm>
              <a:off x="7603761" y="1696645"/>
              <a:ext cx="358124" cy="40735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8"/>
            <p:cNvSpPr/>
            <p:nvPr/>
          </p:nvSpPr>
          <p:spPr>
            <a:xfrm>
              <a:off x="8077622" y="1696645"/>
              <a:ext cx="356781" cy="40735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8"/>
            <p:cNvSpPr/>
            <p:nvPr/>
          </p:nvSpPr>
          <p:spPr>
            <a:xfrm>
              <a:off x="8550190" y="1736581"/>
              <a:ext cx="356781" cy="367424"/>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8"/>
            <p:cNvSpPr/>
            <p:nvPr/>
          </p:nvSpPr>
          <p:spPr>
            <a:xfrm>
              <a:off x="6891576" y="2115948"/>
              <a:ext cx="356781" cy="40735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8"/>
            <p:cNvSpPr/>
            <p:nvPr/>
          </p:nvSpPr>
          <p:spPr>
            <a:xfrm>
              <a:off x="7364144" y="2115948"/>
              <a:ext cx="356781" cy="40735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8"/>
            <p:cNvSpPr/>
            <p:nvPr/>
          </p:nvSpPr>
          <p:spPr>
            <a:xfrm>
              <a:off x="7836713" y="2115948"/>
              <a:ext cx="358124" cy="40735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8"/>
            <p:cNvSpPr/>
            <p:nvPr/>
          </p:nvSpPr>
          <p:spPr>
            <a:xfrm>
              <a:off x="8310574" y="2114606"/>
              <a:ext cx="356781" cy="408702"/>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8"/>
            <p:cNvSpPr/>
            <p:nvPr/>
          </p:nvSpPr>
          <p:spPr>
            <a:xfrm>
              <a:off x="8783142" y="2114606"/>
              <a:ext cx="239661" cy="408702"/>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8"/>
            <p:cNvSpPr/>
            <p:nvPr/>
          </p:nvSpPr>
          <p:spPr>
            <a:xfrm>
              <a:off x="6773111" y="2511280"/>
              <a:ext cx="242297" cy="40735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8"/>
            <p:cNvSpPr/>
            <p:nvPr/>
          </p:nvSpPr>
          <p:spPr>
            <a:xfrm>
              <a:off x="7131192" y="2511280"/>
              <a:ext cx="356781" cy="40735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8"/>
            <p:cNvSpPr/>
            <p:nvPr/>
          </p:nvSpPr>
          <p:spPr>
            <a:xfrm>
              <a:off x="7603761" y="2511280"/>
              <a:ext cx="358124" cy="40735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8"/>
            <p:cNvSpPr/>
            <p:nvPr/>
          </p:nvSpPr>
          <p:spPr>
            <a:xfrm>
              <a:off x="8077622" y="2511280"/>
              <a:ext cx="356781" cy="40735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8"/>
            <p:cNvSpPr/>
            <p:nvPr/>
          </p:nvSpPr>
          <p:spPr>
            <a:xfrm>
              <a:off x="8550190" y="2511280"/>
              <a:ext cx="356781" cy="40735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8"/>
            <p:cNvSpPr/>
            <p:nvPr/>
          </p:nvSpPr>
          <p:spPr>
            <a:xfrm>
              <a:off x="6891576" y="2934613"/>
              <a:ext cx="356781" cy="363445"/>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8"/>
            <p:cNvSpPr/>
            <p:nvPr/>
          </p:nvSpPr>
          <p:spPr>
            <a:xfrm>
              <a:off x="7364144" y="2934613"/>
              <a:ext cx="356781" cy="40735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8"/>
            <p:cNvSpPr/>
            <p:nvPr/>
          </p:nvSpPr>
          <p:spPr>
            <a:xfrm>
              <a:off x="7836713" y="2934613"/>
              <a:ext cx="358124" cy="40735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8"/>
            <p:cNvSpPr/>
            <p:nvPr/>
          </p:nvSpPr>
          <p:spPr>
            <a:xfrm>
              <a:off x="8310574" y="2934613"/>
              <a:ext cx="356781" cy="40735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8"/>
            <p:cNvSpPr/>
            <p:nvPr/>
          </p:nvSpPr>
          <p:spPr>
            <a:xfrm>
              <a:off x="8783142" y="3033085"/>
              <a:ext cx="97227" cy="6127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8"/>
            <p:cNvSpPr/>
            <p:nvPr/>
          </p:nvSpPr>
          <p:spPr>
            <a:xfrm>
              <a:off x="7345494" y="3428467"/>
              <a:ext cx="142484" cy="85242"/>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8"/>
            <p:cNvSpPr/>
            <p:nvPr/>
          </p:nvSpPr>
          <p:spPr>
            <a:xfrm>
              <a:off x="7305558" y="3329945"/>
              <a:ext cx="8057" cy="161133"/>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8"/>
            <p:cNvSpPr/>
            <p:nvPr/>
          </p:nvSpPr>
          <p:spPr>
            <a:xfrm>
              <a:off x="7603761" y="3329945"/>
              <a:ext cx="358124" cy="316846"/>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8"/>
            <p:cNvSpPr/>
            <p:nvPr/>
          </p:nvSpPr>
          <p:spPr>
            <a:xfrm>
              <a:off x="8077622" y="3329945"/>
              <a:ext cx="356781" cy="307546"/>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8"/>
            <p:cNvSpPr/>
            <p:nvPr/>
          </p:nvSpPr>
          <p:spPr>
            <a:xfrm>
              <a:off x="8550190" y="3428467"/>
              <a:ext cx="16014" cy="12035"/>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0" name="Google Shape;400;p18"/>
          <p:cNvSpPr txBox="1">
            <a:spLocks noGrp="1"/>
          </p:cNvSpPr>
          <p:nvPr>
            <p:ph type="title"/>
          </p:nvPr>
        </p:nvSpPr>
        <p:spPr>
          <a:xfrm>
            <a:off x="1569450" y="1152050"/>
            <a:ext cx="6005100" cy="1516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3600">
                <a:solidFill>
                  <a:schemeClr val="accent2"/>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401" name="Google Shape;401;p18"/>
          <p:cNvSpPr txBox="1">
            <a:spLocks noGrp="1"/>
          </p:cNvSpPr>
          <p:nvPr>
            <p:ph type="subTitle" idx="1"/>
          </p:nvPr>
        </p:nvSpPr>
        <p:spPr>
          <a:xfrm>
            <a:off x="1569450" y="2756350"/>
            <a:ext cx="60051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a:solidFill>
                  <a:schemeClr val="accent2"/>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 column text 2">
  <p:cSld name="CUSTOM_24_1">
    <p:spTree>
      <p:nvGrpSpPr>
        <p:cNvPr id="1" name="Shape 402"/>
        <p:cNvGrpSpPr/>
        <p:nvPr/>
      </p:nvGrpSpPr>
      <p:grpSpPr>
        <a:xfrm>
          <a:off x="0" y="0"/>
          <a:ext cx="0" cy="0"/>
          <a:chOff x="0" y="0"/>
          <a:chExt cx="0" cy="0"/>
        </a:xfrm>
      </p:grpSpPr>
      <p:sp>
        <p:nvSpPr>
          <p:cNvPr id="403" name="Google Shape;403;p19"/>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04" name="Google Shape;404;p19"/>
          <p:cNvSpPr txBox="1">
            <a:spLocks noGrp="1"/>
          </p:cNvSpPr>
          <p:nvPr>
            <p:ph type="subTitle" idx="1"/>
          </p:nvPr>
        </p:nvSpPr>
        <p:spPr>
          <a:xfrm>
            <a:off x="713250" y="1123450"/>
            <a:ext cx="7717500" cy="34428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1"/>
              </a:buClr>
              <a:buSzPts val="1800"/>
              <a:buAutoNum type="arabicPeriod"/>
              <a:defRPr sz="1600"/>
            </a:lvl1pPr>
            <a:lvl2pPr lvl="1">
              <a:spcBef>
                <a:spcPts val="0"/>
              </a:spcBef>
              <a:spcAft>
                <a:spcPts val="0"/>
              </a:spcAft>
              <a:buClr>
                <a:schemeClr val="accent1"/>
              </a:buClr>
              <a:buSzPts val="1400"/>
              <a:buAutoNum type="alphaLcPeriod"/>
              <a:defRPr sz="1600"/>
            </a:lvl2pPr>
            <a:lvl3pPr lvl="2">
              <a:spcBef>
                <a:spcPts val="0"/>
              </a:spcBef>
              <a:spcAft>
                <a:spcPts val="0"/>
              </a:spcAft>
              <a:buSzPts val="1400"/>
              <a:buAutoNum type="romanLcPeriod"/>
              <a:defRPr/>
            </a:lvl3pPr>
            <a:lvl4pPr lvl="3">
              <a:spcBef>
                <a:spcPts val="0"/>
              </a:spcBef>
              <a:spcAft>
                <a:spcPts val="0"/>
              </a:spcAft>
              <a:buSzPts val="1400"/>
              <a:buAutoNum type="arabicPeriod"/>
              <a:defRPr/>
            </a:lvl4pPr>
            <a:lvl5pPr lvl="4">
              <a:spcBef>
                <a:spcPts val="0"/>
              </a:spcBef>
              <a:spcAft>
                <a:spcPts val="0"/>
              </a:spcAft>
              <a:buSzPts val="1400"/>
              <a:buAutoNum type="alphaLcPeriod"/>
              <a:defRPr/>
            </a:lvl5pPr>
            <a:lvl6pPr lvl="5">
              <a:spcBef>
                <a:spcPts val="0"/>
              </a:spcBef>
              <a:spcAft>
                <a:spcPts val="0"/>
              </a:spcAft>
              <a:buSzPts val="1400"/>
              <a:buAutoNum type="romanLcPeriod"/>
              <a:defRPr/>
            </a:lvl6pPr>
            <a:lvl7pPr lvl="6">
              <a:spcBef>
                <a:spcPts val="0"/>
              </a:spcBef>
              <a:spcAft>
                <a:spcPts val="0"/>
              </a:spcAft>
              <a:buSzPts val="1400"/>
              <a:buAutoNum type="arabicPeriod"/>
              <a:defRPr/>
            </a:lvl7pPr>
            <a:lvl8pPr lvl="7">
              <a:spcBef>
                <a:spcPts val="0"/>
              </a:spcBef>
              <a:spcAft>
                <a:spcPts val="0"/>
              </a:spcAft>
              <a:buSzPts val="1400"/>
              <a:buAutoNum type="alphaLcPeriod"/>
              <a:defRPr/>
            </a:lvl8pPr>
            <a:lvl9pPr lvl="8">
              <a:spcBef>
                <a:spcPts val="0"/>
              </a:spcBef>
              <a:spcAft>
                <a:spcPts val="0"/>
              </a:spcAft>
              <a:buSzPts val="1400"/>
              <a:buAutoNum type="romanLcPeriod"/>
              <a:defRPr/>
            </a:lvl9pPr>
          </a:lstStyle>
          <a:p>
            <a:endParaRPr/>
          </a:p>
        </p:txBody>
      </p:sp>
      <p:sp>
        <p:nvSpPr>
          <p:cNvPr id="405" name="Google Shape;405;p19"/>
          <p:cNvSpPr/>
          <p:nvPr/>
        </p:nvSpPr>
        <p:spPr>
          <a:xfrm>
            <a:off x="-598400" y="3985675"/>
            <a:ext cx="1844545" cy="1627040"/>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rgbClr val="C8A5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9"/>
          <p:cNvSpPr/>
          <p:nvPr/>
        </p:nvSpPr>
        <p:spPr>
          <a:xfrm rot="7619243">
            <a:off x="7150868" y="2766901"/>
            <a:ext cx="3210914" cy="3197601"/>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7" name="Google Shape;407;p19"/>
          <p:cNvGrpSpPr/>
          <p:nvPr/>
        </p:nvGrpSpPr>
        <p:grpSpPr>
          <a:xfrm>
            <a:off x="7295305" y="-672969"/>
            <a:ext cx="2270935" cy="2260334"/>
            <a:chOff x="6762468" y="1386456"/>
            <a:chExt cx="2270935" cy="2260334"/>
          </a:xfrm>
        </p:grpSpPr>
        <p:sp>
          <p:nvSpPr>
            <p:cNvPr id="408" name="Google Shape;408;p19"/>
            <p:cNvSpPr/>
            <p:nvPr/>
          </p:nvSpPr>
          <p:spPr>
            <a:xfrm>
              <a:off x="6762468" y="1386456"/>
              <a:ext cx="2270935" cy="2260292"/>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9"/>
            <p:cNvSpPr/>
            <p:nvPr/>
          </p:nvSpPr>
          <p:spPr>
            <a:xfrm>
              <a:off x="7236329" y="1587480"/>
              <a:ext cx="12035" cy="935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9"/>
            <p:cNvSpPr/>
            <p:nvPr/>
          </p:nvSpPr>
          <p:spPr>
            <a:xfrm>
              <a:off x="7364144" y="1394464"/>
              <a:ext cx="356781" cy="300882"/>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9"/>
            <p:cNvSpPr/>
            <p:nvPr/>
          </p:nvSpPr>
          <p:spPr>
            <a:xfrm>
              <a:off x="7836713" y="1386456"/>
              <a:ext cx="358124" cy="308889"/>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9"/>
            <p:cNvSpPr/>
            <p:nvPr/>
          </p:nvSpPr>
          <p:spPr>
            <a:xfrm>
              <a:off x="8310574" y="1516908"/>
              <a:ext cx="135819" cy="79920"/>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9"/>
            <p:cNvSpPr/>
            <p:nvPr/>
          </p:nvSpPr>
          <p:spPr>
            <a:xfrm>
              <a:off x="8484940" y="1543565"/>
              <a:ext cx="8057" cy="151784"/>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9"/>
            <p:cNvSpPr/>
            <p:nvPr/>
          </p:nvSpPr>
          <p:spPr>
            <a:xfrm>
              <a:off x="6838311" y="2099984"/>
              <a:ext cx="2735" cy="537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9"/>
            <p:cNvSpPr/>
            <p:nvPr/>
          </p:nvSpPr>
          <p:spPr>
            <a:xfrm>
              <a:off x="7012727" y="1801781"/>
              <a:ext cx="2686" cy="273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9"/>
            <p:cNvSpPr/>
            <p:nvPr/>
          </p:nvSpPr>
          <p:spPr>
            <a:xfrm>
              <a:off x="6912862" y="1942876"/>
              <a:ext cx="102548" cy="63956"/>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9"/>
            <p:cNvSpPr/>
            <p:nvPr/>
          </p:nvSpPr>
          <p:spPr>
            <a:xfrm>
              <a:off x="7131192" y="1696645"/>
              <a:ext cx="356781" cy="408702"/>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9"/>
            <p:cNvSpPr/>
            <p:nvPr/>
          </p:nvSpPr>
          <p:spPr>
            <a:xfrm>
              <a:off x="7603761" y="1696645"/>
              <a:ext cx="358124" cy="40735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9"/>
            <p:cNvSpPr/>
            <p:nvPr/>
          </p:nvSpPr>
          <p:spPr>
            <a:xfrm>
              <a:off x="8077622" y="1696645"/>
              <a:ext cx="356781" cy="40735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9"/>
            <p:cNvSpPr/>
            <p:nvPr/>
          </p:nvSpPr>
          <p:spPr>
            <a:xfrm>
              <a:off x="8550190" y="1736581"/>
              <a:ext cx="356781" cy="367424"/>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9"/>
            <p:cNvSpPr/>
            <p:nvPr/>
          </p:nvSpPr>
          <p:spPr>
            <a:xfrm>
              <a:off x="6891576" y="2115948"/>
              <a:ext cx="356781" cy="40735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9"/>
            <p:cNvSpPr/>
            <p:nvPr/>
          </p:nvSpPr>
          <p:spPr>
            <a:xfrm>
              <a:off x="7364144" y="2115948"/>
              <a:ext cx="356781" cy="40735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9"/>
            <p:cNvSpPr/>
            <p:nvPr/>
          </p:nvSpPr>
          <p:spPr>
            <a:xfrm>
              <a:off x="7836713" y="2115948"/>
              <a:ext cx="358124" cy="40735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9"/>
            <p:cNvSpPr/>
            <p:nvPr/>
          </p:nvSpPr>
          <p:spPr>
            <a:xfrm>
              <a:off x="8310574" y="2114606"/>
              <a:ext cx="356781" cy="408702"/>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9"/>
            <p:cNvSpPr/>
            <p:nvPr/>
          </p:nvSpPr>
          <p:spPr>
            <a:xfrm>
              <a:off x="8783142" y="2114606"/>
              <a:ext cx="239661" cy="408702"/>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9"/>
            <p:cNvSpPr/>
            <p:nvPr/>
          </p:nvSpPr>
          <p:spPr>
            <a:xfrm>
              <a:off x="6773111" y="2511280"/>
              <a:ext cx="242297" cy="40735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9"/>
            <p:cNvSpPr/>
            <p:nvPr/>
          </p:nvSpPr>
          <p:spPr>
            <a:xfrm>
              <a:off x="7131192" y="2511280"/>
              <a:ext cx="356781" cy="40735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9"/>
            <p:cNvSpPr/>
            <p:nvPr/>
          </p:nvSpPr>
          <p:spPr>
            <a:xfrm>
              <a:off x="7603761" y="2511280"/>
              <a:ext cx="358124" cy="40735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9"/>
            <p:cNvSpPr/>
            <p:nvPr/>
          </p:nvSpPr>
          <p:spPr>
            <a:xfrm>
              <a:off x="8077622" y="2511280"/>
              <a:ext cx="356781" cy="40735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9"/>
            <p:cNvSpPr/>
            <p:nvPr/>
          </p:nvSpPr>
          <p:spPr>
            <a:xfrm>
              <a:off x="8550190" y="2511280"/>
              <a:ext cx="356781" cy="40735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9"/>
            <p:cNvSpPr/>
            <p:nvPr/>
          </p:nvSpPr>
          <p:spPr>
            <a:xfrm>
              <a:off x="6891576" y="2934613"/>
              <a:ext cx="356781" cy="363445"/>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9"/>
            <p:cNvSpPr/>
            <p:nvPr/>
          </p:nvSpPr>
          <p:spPr>
            <a:xfrm>
              <a:off x="7364144" y="2934613"/>
              <a:ext cx="356781" cy="40735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9"/>
            <p:cNvSpPr/>
            <p:nvPr/>
          </p:nvSpPr>
          <p:spPr>
            <a:xfrm>
              <a:off x="7836713" y="2934613"/>
              <a:ext cx="358124" cy="40735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9"/>
            <p:cNvSpPr/>
            <p:nvPr/>
          </p:nvSpPr>
          <p:spPr>
            <a:xfrm>
              <a:off x="8310574" y="2934613"/>
              <a:ext cx="356781" cy="40735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9"/>
            <p:cNvSpPr/>
            <p:nvPr/>
          </p:nvSpPr>
          <p:spPr>
            <a:xfrm>
              <a:off x="8783142" y="3033085"/>
              <a:ext cx="97227" cy="6127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9"/>
            <p:cNvSpPr/>
            <p:nvPr/>
          </p:nvSpPr>
          <p:spPr>
            <a:xfrm>
              <a:off x="7345494" y="3428467"/>
              <a:ext cx="142484" cy="85242"/>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9"/>
            <p:cNvSpPr/>
            <p:nvPr/>
          </p:nvSpPr>
          <p:spPr>
            <a:xfrm>
              <a:off x="7305558" y="3329945"/>
              <a:ext cx="8057" cy="161133"/>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9"/>
            <p:cNvSpPr/>
            <p:nvPr/>
          </p:nvSpPr>
          <p:spPr>
            <a:xfrm>
              <a:off x="7603761" y="3329945"/>
              <a:ext cx="358124" cy="316846"/>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9"/>
            <p:cNvSpPr/>
            <p:nvPr/>
          </p:nvSpPr>
          <p:spPr>
            <a:xfrm>
              <a:off x="8077622" y="3329945"/>
              <a:ext cx="356781" cy="307546"/>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9"/>
            <p:cNvSpPr/>
            <p:nvPr/>
          </p:nvSpPr>
          <p:spPr>
            <a:xfrm>
              <a:off x="8550190" y="3428467"/>
              <a:ext cx="16014" cy="12035"/>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text 3">
  <p:cSld name="CUSTOM_23">
    <p:spTree>
      <p:nvGrpSpPr>
        <p:cNvPr id="1" name="Shape 441"/>
        <p:cNvGrpSpPr/>
        <p:nvPr/>
      </p:nvGrpSpPr>
      <p:grpSpPr>
        <a:xfrm>
          <a:off x="0" y="0"/>
          <a:ext cx="0" cy="0"/>
          <a:chOff x="0" y="0"/>
          <a:chExt cx="0" cy="0"/>
        </a:xfrm>
      </p:grpSpPr>
      <p:sp>
        <p:nvSpPr>
          <p:cNvPr id="442" name="Google Shape;442;p20"/>
          <p:cNvSpPr txBox="1">
            <a:spLocks noGrp="1"/>
          </p:cNvSpPr>
          <p:nvPr>
            <p:ph type="title"/>
          </p:nvPr>
        </p:nvSpPr>
        <p:spPr>
          <a:xfrm>
            <a:off x="713225" y="1505738"/>
            <a:ext cx="4450800" cy="1269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43" name="Google Shape;443;p20"/>
          <p:cNvSpPr txBox="1">
            <a:spLocks noGrp="1"/>
          </p:cNvSpPr>
          <p:nvPr>
            <p:ph type="subTitle" idx="1"/>
          </p:nvPr>
        </p:nvSpPr>
        <p:spPr>
          <a:xfrm>
            <a:off x="713225" y="2725763"/>
            <a:ext cx="3231600" cy="9120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8C353C"/>
              </a:buClr>
              <a:buSzPts val="1600"/>
              <a:buFont typeface="Nunito"/>
              <a:buChar char="●"/>
              <a:defRPr sz="1600"/>
            </a:lvl1pPr>
            <a:lvl2pPr lvl="1" rtl="0">
              <a:spcBef>
                <a:spcPts val="0"/>
              </a:spcBef>
              <a:spcAft>
                <a:spcPts val="0"/>
              </a:spcAft>
              <a:buClr>
                <a:schemeClr val="dk1"/>
              </a:buClr>
              <a:buSzPts val="1600"/>
              <a:buFont typeface="Nunito"/>
              <a:buChar char="○"/>
              <a:defRPr/>
            </a:lvl2pPr>
            <a:lvl3pPr lvl="2" rtl="0">
              <a:spcBef>
                <a:spcPts val="0"/>
              </a:spcBef>
              <a:spcAft>
                <a:spcPts val="0"/>
              </a:spcAft>
              <a:buClr>
                <a:schemeClr val="dk1"/>
              </a:buClr>
              <a:buSzPts val="1600"/>
              <a:buFont typeface="Nunito"/>
              <a:buChar char="■"/>
              <a:defRPr/>
            </a:lvl3pPr>
            <a:lvl4pPr lvl="3" rtl="0">
              <a:spcBef>
                <a:spcPts val="0"/>
              </a:spcBef>
              <a:spcAft>
                <a:spcPts val="0"/>
              </a:spcAft>
              <a:buClr>
                <a:schemeClr val="dk1"/>
              </a:buClr>
              <a:buSzPts val="1600"/>
              <a:buFont typeface="Nunito"/>
              <a:buChar char="●"/>
              <a:defRPr/>
            </a:lvl4pPr>
            <a:lvl5pPr lvl="4" rtl="0">
              <a:spcBef>
                <a:spcPts val="0"/>
              </a:spcBef>
              <a:spcAft>
                <a:spcPts val="0"/>
              </a:spcAft>
              <a:buClr>
                <a:schemeClr val="dk1"/>
              </a:buClr>
              <a:buSzPts val="1600"/>
              <a:buFont typeface="Nunito"/>
              <a:buChar char="○"/>
              <a:defRPr/>
            </a:lvl5pPr>
            <a:lvl6pPr lvl="5" rtl="0">
              <a:spcBef>
                <a:spcPts val="0"/>
              </a:spcBef>
              <a:spcAft>
                <a:spcPts val="0"/>
              </a:spcAft>
              <a:buClr>
                <a:schemeClr val="dk1"/>
              </a:buClr>
              <a:buSzPts val="1600"/>
              <a:buFont typeface="Nunito"/>
              <a:buChar char="■"/>
              <a:defRPr/>
            </a:lvl6pPr>
            <a:lvl7pPr lvl="6" rtl="0">
              <a:spcBef>
                <a:spcPts val="0"/>
              </a:spcBef>
              <a:spcAft>
                <a:spcPts val="0"/>
              </a:spcAft>
              <a:buClr>
                <a:schemeClr val="dk1"/>
              </a:buClr>
              <a:buSzPts val="1600"/>
              <a:buFont typeface="Nunito"/>
              <a:buChar char="●"/>
              <a:defRPr/>
            </a:lvl7pPr>
            <a:lvl8pPr lvl="7" rtl="0">
              <a:spcBef>
                <a:spcPts val="0"/>
              </a:spcBef>
              <a:spcAft>
                <a:spcPts val="0"/>
              </a:spcAft>
              <a:buClr>
                <a:schemeClr val="dk1"/>
              </a:buClr>
              <a:buSzPts val="1600"/>
              <a:buFont typeface="Nunito"/>
              <a:buChar char="○"/>
              <a:defRPr/>
            </a:lvl8pPr>
            <a:lvl9pPr lvl="8" rtl="0">
              <a:spcBef>
                <a:spcPts val="0"/>
              </a:spcBef>
              <a:spcAft>
                <a:spcPts val="0"/>
              </a:spcAft>
              <a:buClr>
                <a:schemeClr val="dk1"/>
              </a:buClr>
              <a:buSzPts val="1600"/>
              <a:buFont typeface="Nunito"/>
              <a:buChar char="■"/>
              <a:defRPr/>
            </a:lvl9pPr>
          </a:lstStyle>
          <a:p>
            <a:endParaRPr/>
          </a:p>
        </p:txBody>
      </p:sp>
      <p:grpSp>
        <p:nvGrpSpPr>
          <p:cNvPr id="444" name="Google Shape;444;p20"/>
          <p:cNvGrpSpPr/>
          <p:nvPr/>
        </p:nvGrpSpPr>
        <p:grpSpPr>
          <a:xfrm flipH="1">
            <a:off x="5418880" y="1"/>
            <a:ext cx="2277317" cy="5304377"/>
            <a:chOff x="224725" y="566950"/>
            <a:chExt cx="1850875" cy="4311100"/>
          </a:xfrm>
        </p:grpSpPr>
        <p:sp>
          <p:nvSpPr>
            <p:cNvPr id="445" name="Google Shape;445;p20"/>
            <p:cNvSpPr/>
            <p:nvPr/>
          </p:nvSpPr>
          <p:spPr>
            <a:xfrm>
              <a:off x="1914975" y="566950"/>
              <a:ext cx="160625" cy="2033000"/>
            </a:xfrm>
            <a:custGeom>
              <a:avLst/>
              <a:gdLst/>
              <a:ahLst/>
              <a:cxnLst/>
              <a:rect l="l" t="t" r="r" b="b"/>
              <a:pathLst>
                <a:path w="6425" h="81320" extrusionOk="0">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0"/>
            <p:cNvSpPr/>
            <p:nvPr/>
          </p:nvSpPr>
          <p:spPr>
            <a:xfrm>
              <a:off x="1761075" y="818875"/>
              <a:ext cx="160625" cy="2032875"/>
            </a:xfrm>
            <a:custGeom>
              <a:avLst/>
              <a:gdLst/>
              <a:ahLst/>
              <a:cxnLst/>
              <a:rect l="l" t="t" r="r" b="b"/>
              <a:pathLst>
                <a:path w="6425" h="81315" extrusionOk="0">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0"/>
            <p:cNvSpPr/>
            <p:nvPr/>
          </p:nvSpPr>
          <p:spPr>
            <a:xfrm>
              <a:off x="1607850" y="566950"/>
              <a:ext cx="159950" cy="2033000"/>
            </a:xfrm>
            <a:custGeom>
              <a:avLst/>
              <a:gdLst/>
              <a:ahLst/>
              <a:cxnLst/>
              <a:rect l="l" t="t" r="r" b="b"/>
              <a:pathLst>
                <a:path w="6398" h="81320" extrusionOk="0">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0"/>
            <p:cNvSpPr/>
            <p:nvPr/>
          </p:nvSpPr>
          <p:spPr>
            <a:xfrm>
              <a:off x="1453950" y="818875"/>
              <a:ext cx="160600" cy="2032875"/>
            </a:xfrm>
            <a:custGeom>
              <a:avLst/>
              <a:gdLst/>
              <a:ahLst/>
              <a:cxnLst/>
              <a:rect l="l" t="t" r="r" b="b"/>
              <a:pathLst>
                <a:path w="6424" h="81315" extrusionOk="0">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0"/>
            <p:cNvSpPr/>
            <p:nvPr/>
          </p:nvSpPr>
          <p:spPr>
            <a:xfrm>
              <a:off x="1300050" y="566950"/>
              <a:ext cx="160600" cy="2033000"/>
            </a:xfrm>
            <a:custGeom>
              <a:avLst/>
              <a:gdLst/>
              <a:ahLst/>
              <a:cxnLst/>
              <a:rect l="l" t="t" r="r" b="b"/>
              <a:pathLst>
                <a:path w="6424" h="81320" extrusionOk="0">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0"/>
            <p:cNvSpPr/>
            <p:nvPr/>
          </p:nvSpPr>
          <p:spPr>
            <a:xfrm>
              <a:off x="1146800" y="818875"/>
              <a:ext cx="159950" cy="2032875"/>
            </a:xfrm>
            <a:custGeom>
              <a:avLst/>
              <a:gdLst/>
              <a:ahLst/>
              <a:cxnLst/>
              <a:rect l="l" t="t" r="r" b="b"/>
              <a:pathLst>
                <a:path w="6398" h="81315" extrusionOk="0">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0"/>
            <p:cNvSpPr/>
            <p:nvPr/>
          </p:nvSpPr>
          <p:spPr>
            <a:xfrm>
              <a:off x="992900" y="566950"/>
              <a:ext cx="160625" cy="2033000"/>
            </a:xfrm>
            <a:custGeom>
              <a:avLst/>
              <a:gdLst/>
              <a:ahLst/>
              <a:cxnLst/>
              <a:rect l="l" t="t" r="r" b="b"/>
              <a:pathLst>
                <a:path w="6425" h="81320" extrusionOk="0">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0"/>
            <p:cNvSpPr/>
            <p:nvPr/>
          </p:nvSpPr>
          <p:spPr>
            <a:xfrm>
              <a:off x="839675" y="818875"/>
              <a:ext cx="159950" cy="2032875"/>
            </a:xfrm>
            <a:custGeom>
              <a:avLst/>
              <a:gdLst/>
              <a:ahLst/>
              <a:cxnLst/>
              <a:rect l="l" t="t" r="r" b="b"/>
              <a:pathLst>
                <a:path w="6398" h="81315" extrusionOk="0">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0"/>
            <p:cNvSpPr/>
            <p:nvPr/>
          </p:nvSpPr>
          <p:spPr>
            <a:xfrm>
              <a:off x="685775" y="566950"/>
              <a:ext cx="159950" cy="2033000"/>
            </a:xfrm>
            <a:custGeom>
              <a:avLst/>
              <a:gdLst/>
              <a:ahLst/>
              <a:cxnLst/>
              <a:rect l="l" t="t" r="r" b="b"/>
              <a:pathLst>
                <a:path w="6398" h="81320" extrusionOk="0">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0"/>
            <p:cNvSpPr/>
            <p:nvPr/>
          </p:nvSpPr>
          <p:spPr>
            <a:xfrm>
              <a:off x="531875" y="818875"/>
              <a:ext cx="160600" cy="2032875"/>
            </a:xfrm>
            <a:custGeom>
              <a:avLst/>
              <a:gdLst/>
              <a:ahLst/>
              <a:cxnLst/>
              <a:rect l="l" t="t" r="r" b="b"/>
              <a:pathLst>
                <a:path w="6424" h="81315" extrusionOk="0">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0"/>
            <p:cNvSpPr/>
            <p:nvPr/>
          </p:nvSpPr>
          <p:spPr>
            <a:xfrm>
              <a:off x="378625" y="566950"/>
              <a:ext cx="159950" cy="2033000"/>
            </a:xfrm>
            <a:custGeom>
              <a:avLst/>
              <a:gdLst/>
              <a:ahLst/>
              <a:cxnLst/>
              <a:rect l="l" t="t" r="r" b="b"/>
              <a:pathLst>
                <a:path w="6398" h="81320" extrusionOk="0">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0"/>
            <p:cNvSpPr/>
            <p:nvPr/>
          </p:nvSpPr>
          <p:spPr>
            <a:xfrm>
              <a:off x="224725" y="818875"/>
              <a:ext cx="159950" cy="2032875"/>
            </a:xfrm>
            <a:custGeom>
              <a:avLst/>
              <a:gdLst/>
              <a:ahLst/>
              <a:cxnLst/>
              <a:rect l="l" t="t" r="r" b="b"/>
              <a:pathLst>
                <a:path w="6398" h="81315" extrusionOk="0">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0"/>
            <p:cNvSpPr/>
            <p:nvPr/>
          </p:nvSpPr>
          <p:spPr>
            <a:xfrm>
              <a:off x="1914975" y="2593575"/>
              <a:ext cx="160625" cy="2032875"/>
            </a:xfrm>
            <a:custGeom>
              <a:avLst/>
              <a:gdLst/>
              <a:ahLst/>
              <a:cxnLst/>
              <a:rect l="l" t="t" r="r" b="b"/>
              <a:pathLst>
                <a:path w="6425" h="81315" extrusionOk="0">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0"/>
            <p:cNvSpPr/>
            <p:nvPr/>
          </p:nvSpPr>
          <p:spPr>
            <a:xfrm>
              <a:off x="1761075" y="2845375"/>
              <a:ext cx="160625" cy="2032675"/>
            </a:xfrm>
            <a:custGeom>
              <a:avLst/>
              <a:gdLst/>
              <a:ahLst/>
              <a:cxnLst/>
              <a:rect l="l" t="t" r="r" b="b"/>
              <a:pathLst>
                <a:path w="6425" h="81307" extrusionOk="0">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0"/>
            <p:cNvSpPr/>
            <p:nvPr/>
          </p:nvSpPr>
          <p:spPr>
            <a:xfrm>
              <a:off x="1607850" y="2593575"/>
              <a:ext cx="159950" cy="2032875"/>
            </a:xfrm>
            <a:custGeom>
              <a:avLst/>
              <a:gdLst/>
              <a:ahLst/>
              <a:cxnLst/>
              <a:rect l="l" t="t" r="r" b="b"/>
              <a:pathLst>
                <a:path w="6398" h="81315" extrusionOk="0">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0"/>
            <p:cNvSpPr/>
            <p:nvPr/>
          </p:nvSpPr>
          <p:spPr>
            <a:xfrm>
              <a:off x="1453950" y="2845375"/>
              <a:ext cx="160600" cy="2032675"/>
            </a:xfrm>
            <a:custGeom>
              <a:avLst/>
              <a:gdLst/>
              <a:ahLst/>
              <a:cxnLst/>
              <a:rect l="l" t="t" r="r" b="b"/>
              <a:pathLst>
                <a:path w="6424" h="81307" extrusionOk="0">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0"/>
            <p:cNvSpPr/>
            <p:nvPr/>
          </p:nvSpPr>
          <p:spPr>
            <a:xfrm>
              <a:off x="1300050" y="2593575"/>
              <a:ext cx="160600" cy="2032875"/>
            </a:xfrm>
            <a:custGeom>
              <a:avLst/>
              <a:gdLst/>
              <a:ahLst/>
              <a:cxnLst/>
              <a:rect l="l" t="t" r="r" b="b"/>
              <a:pathLst>
                <a:path w="6424" h="81315" extrusionOk="0">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0"/>
            <p:cNvSpPr/>
            <p:nvPr/>
          </p:nvSpPr>
          <p:spPr>
            <a:xfrm>
              <a:off x="1146800" y="2845375"/>
              <a:ext cx="159950" cy="2032675"/>
            </a:xfrm>
            <a:custGeom>
              <a:avLst/>
              <a:gdLst/>
              <a:ahLst/>
              <a:cxnLst/>
              <a:rect l="l" t="t" r="r" b="b"/>
              <a:pathLst>
                <a:path w="6398" h="81307" extrusionOk="0">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0"/>
            <p:cNvSpPr/>
            <p:nvPr/>
          </p:nvSpPr>
          <p:spPr>
            <a:xfrm>
              <a:off x="992900" y="2593575"/>
              <a:ext cx="160625" cy="2032875"/>
            </a:xfrm>
            <a:custGeom>
              <a:avLst/>
              <a:gdLst/>
              <a:ahLst/>
              <a:cxnLst/>
              <a:rect l="l" t="t" r="r" b="b"/>
              <a:pathLst>
                <a:path w="6425" h="81315" extrusionOk="0">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0"/>
            <p:cNvSpPr/>
            <p:nvPr/>
          </p:nvSpPr>
          <p:spPr>
            <a:xfrm>
              <a:off x="839675" y="2845375"/>
              <a:ext cx="159950" cy="2032675"/>
            </a:xfrm>
            <a:custGeom>
              <a:avLst/>
              <a:gdLst/>
              <a:ahLst/>
              <a:cxnLst/>
              <a:rect l="l" t="t" r="r" b="b"/>
              <a:pathLst>
                <a:path w="6398" h="81307" extrusionOk="0">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0"/>
            <p:cNvSpPr/>
            <p:nvPr/>
          </p:nvSpPr>
          <p:spPr>
            <a:xfrm>
              <a:off x="685775" y="2593575"/>
              <a:ext cx="159950" cy="2032875"/>
            </a:xfrm>
            <a:custGeom>
              <a:avLst/>
              <a:gdLst/>
              <a:ahLst/>
              <a:cxnLst/>
              <a:rect l="l" t="t" r="r" b="b"/>
              <a:pathLst>
                <a:path w="6398" h="81315" extrusionOk="0">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0"/>
            <p:cNvSpPr/>
            <p:nvPr/>
          </p:nvSpPr>
          <p:spPr>
            <a:xfrm>
              <a:off x="531875" y="2845375"/>
              <a:ext cx="160600" cy="2032675"/>
            </a:xfrm>
            <a:custGeom>
              <a:avLst/>
              <a:gdLst/>
              <a:ahLst/>
              <a:cxnLst/>
              <a:rect l="l" t="t" r="r" b="b"/>
              <a:pathLst>
                <a:path w="6424" h="81307" extrusionOk="0">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0"/>
            <p:cNvSpPr/>
            <p:nvPr/>
          </p:nvSpPr>
          <p:spPr>
            <a:xfrm>
              <a:off x="378625" y="2593575"/>
              <a:ext cx="159950" cy="2032875"/>
            </a:xfrm>
            <a:custGeom>
              <a:avLst/>
              <a:gdLst/>
              <a:ahLst/>
              <a:cxnLst/>
              <a:rect l="l" t="t" r="r" b="b"/>
              <a:pathLst>
                <a:path w="6398" h="81315" extrusionOk="0">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0"/>
            <p:cNvSpPr/>
            <p:nvPr/>
          </p:nvSpPr>
          <p:spPr>
            <a:xfrm>
              <a:off x="224725" y="2845375"/>
              <a:ext cx="159950" cy="2032675"/>
            </a:xfrm>
            <a:custGeom>
              <a:avLst/>
              <a:gdLst/>
              <a:ahLst/>
              <a:cxnLst/>
              <a:rect l="l" t="t" r="r" b="b"/>
              <a:pathLst>
                <a:path w="6398" h="81307" extrusionOk="0">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9" name="Google Shape;469;p20"/>
          <p:cNvSpPr/>
          <p:nvPr/>
        </p:nvSpPr>
        <p:spPr>
          <a:xfrm rot="-5035031" flipH="1">
            <a:off x="4206940" y="751857"/>
            <a:ext cx="7221377" cy="4442980"/>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0"/>
          <p:cNvSpPr/>
          <p:nvPr/>
        </p:nvSpPr>
        <p:spPr>
          <a:xfrm rot="5400000">
            <a:off x="-2021747" y="2268334"/>
            <a:ext cx="4906632" cy="319691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0"/>
          <p:cNvSpPr/>
          <p:nvPr/>
        </p:nvSpPr>
        <p:spPr>
          <a:xfrm>
            <a:off x="1280800" y="-652650"/>
            <a:ext cx="1871779" cy="1796023"/>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1"/>
        <p:cNvGrpSpPr/>
        <p:nvPr/>
      </p:nvGrpSpPr>
      <p:grpSpPr>
        <a:xfrm>
          <a:off x="0" y="0"/>
          <a:ext cx="0" cy="0"/>
          <a:chOff x="0" y="0"/>
          <a:chExt cx="0" cy="0"/>
        </a:xfrm>
      </p:grpSpPr>
      <p:sp>
        <p:nvSpPr>
          <p:cNvPr id="52" name="Google Shape;52;p3"/>
          <p:cNvSpPr/>
          <p:nvPr/>
        </p:nvSpPr>
        <p:spPr>
          <a:xfrm>
            <a:off x="6710333" y="1328994"/>
            <a:ext cx="2375400" cy="2375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 name="Google Shape;53;p3"/>
          <p:cNvGrpSpPr/>
          <p:nvPr/>
        </p:nvGrpSpPr>
        <p:grpSpPr>
          <a:xfrm>
            <a:off x="6352643" y="607781"/>
            <a:ext cx="2270935" cy="2260334"/>
            <a:chOff x="6762468" y="1386456"/>
            <a:chExt cx="2270935" cy="2260334"/>
          </a:xfrm>
        </p:grpSpPr>
        <p:sp>
          <p:nvSpPr>
            <p:cNvPr id="54" name="Google Shape;54;p3"/>
            <p:cNvSpPr/>
            <p:nvPr/>
          </p:nvSpPr>
          <p:spPr>
            <a:xfrm>
              <a:off x="6762468" y="1386456"/>
              <a:ext cx="2270935" cy="2260292"/>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7236329" y="1587480"/>
              <a:ext cx="12035" cy="935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7364144" y="1394464"/>
              <a:ext cx="356781" cy="300882"/>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7836713" y="1386456"/>
              <a:ext cx="358124" cy="308889"/>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8310574" y="1516908"/>
              <a:ext cx="135819" cy="79920"/>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8484940" y="1543565"/>
              <a:ext cx="8057" cy="151784"/>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6838311" y="2099984"/>
              <a:ext cx="2735" cy="537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7012727" y="1801781"/>
              <a:ext cx="2686" cy="273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6912862" y="1942876"/>
              <a:ext cx="102548" cy="63956"/>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7131192" y="1696645"/>
              <a:ext cx="356781" cy="408702"/>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7603761" y="1696645"/>
              <a:ext cx="358124" cy="40735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8077622" y="1696645"/>
              <a:ext cx="356781" cy="40735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8550190" y="1736581"/>
              <a:ext cx="356781" cy="367424"/>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6891576" y="2115948"/>
              <a:ext cx="356781" cy="40735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7364144" y="2115948"/>
              <a:ext cx="356781" cy="40735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836713" y="2115948"/>
              <a:ext cx="358124" cy="40735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8310574" y="2114606"/>
              <a:ext cx="356781" cy="408702"/>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8783142" y="2114606"/>
              <a:ext cx="239661" cy="408702"/>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6773111" y="2511280"/>
              <a:ext cx="242297" cy="40735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131192" y="2511280"/>
              <a:ext cx="356781" cy="40735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603761" y="2511280"/>
              <a:ext cx="358124" cy="40735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8077622" y="2511280"/>
              <a:ext cx="356781" cy="40735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8550190" y="2511280"/>
              <a:ext cx="356781" cy="40735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6891576" y="2934613"/>
              <a:ext cx="356781" cy="363445"/>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7364144" y="2934613"/>
              <a:ext cx="356781" cy="40735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7836713" y="2934613"/>
              <a:ext cx="358124" cy="40735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310574" y="2934613"/>
              <a:ext cx="356781" cy="40735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783142" y="3033085"/>
              <a:ext cx="97227" cy="6127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7345494" y="3428467"/>
              <a:ext cx="142484" cy="85242"/>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7305558" y="3329945"/>
              <a:ext cx="8057" cy="161133"/>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7603761" y="3329945"/>
              <a:ext cx="358124" cy="316846"/>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8077622" y="3329945"/>
              <a:ext cx="356781" cy="307546"/>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8550190" y="3428467"/>
              <a:ext cx="16014" cy="12035"/>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87;p3"/>
          <p:cNvSpPr/>
          <p:nvPr/>
        </p:nvSpPr>
        <p:spPr>
          <a:xfrm rot="8100000">
            <a:off x="402124" y="-935267"/>
            <a:ext cx="1938844" cy="3305623"/>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641525" y="2945026"/>
            <a:ext cx="1460036" cy="1906827"/>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a:hlinkClick r:id=""/>
          </p:cNvPr>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0" name="Google Shape;90;p3"/>
          <p:cNvSpPr txBox="1">
            <a:spLocks noGrp="1"/>
          </p:cNvSpPr>
          <p:nvPr>
            <p:ph type="title" idx="2" hasCustomPrompt="1"/>
          </p:nvPr>
        </p:nvSpPr>
        <p:spPr>
          <a:xfrm>
            <a:off x="2019300" y="914400"/>
            <a:ext cx="5105400" cy="1213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75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One column text 4">
  <p:cSld name="CUSTOM_27">
    <p:spTree>
      <p:nvGrpSpPr>
        <p:cNvPr id="1" name="Shape 472"/>
        <p:cNvGrpSpPr/>
        <p:nvPr/>
      </p:nvGrpSpPr>
      <p:grpSpPr>
        <a:xfrm>
          <a:off x="0" y="0"/>
          <a:ext cx="0" cy="0"/>
          <a:chOff x="0" y="0"/>
          <a:chExt cx="0" cy="0"/>
        </a:xfrm>
      </p:grpSpPr>
      <p:sp>
        <p:nvSpPr>
          <p:cNvPr id="473" name="Google Shape;473;p21"/>
          <p:cNvSpPr/>
          <p:nvPr/>
        </p:nvSpPr>
        <p:spPr>
          <a:xfrm rot="-1408952">
            <a:off x="7039333" y="962822"/>
            <a:ext cx="3561578" cy="4437854"/>
          </a:xfrm>
          <a:custGeom>
            <a:avLst/>
            <a:gdLst/>
            <a:ahLst/>
            <a:cxnLst/>
            <a:rect l="l" t="t" r="r" b="b"/>
            <a:pathLst>
              <a:path w="15146" h="21250" extrusionOk="0">
                <a:moveTo>
                  <a:pt x="2903" y="12143"/>
                </a:moveTo>
                <a:cubicBezTo>
                  <a:pt x="1936" y="10308"/>
                  <a:pt x="234" y="9174"/>
                  <a:pt x="201" y="6972"/>
                </a:cubicBezTo>
                <a:cubicBezTo>
                  <a:pt x="1" y="1"/>
                  <a:pt x="7773" y="1769"/>
                  <a:pt x="11209" y="4637"/>
                </a:cubicBezTo>
                <a:cubicBezTo>
                  <a:pt x="13877" y="6839"/>
                  <a:pt x="15145" y="10208"/>
                  <a:pt x="14178" y="13544"/>
                </a:cubicBezTo>
                <a:cubicBezTo>
                  <a:pt x="13310" y="16379"/>
                  <a:pt x="10141" y="21249"/>
                  <a:pt x="6472" y="20349"/>
                </a:cubicBezTo>
                <a:cubicBezTo>
                  <a:pt x="3203" y="19581"/>
                  <a:pt x="4070" y="14811"/>
                  <a:pt x="3070" y="12476"/>
                </a:cubicBezTo>
                <a:cubicBezTo>
                  <a:pt x="3036" y="12343"/>
                  <a:pt x="2970" y="12243"/>
                  <a:pt x="2903" y="1214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1"/>
          <p:cNvSpPr/>
          <p:nvPr/>
        </p:nvSpPr>
        <p:spPr>
          <a:xfrm rot="5400000" flipH="1">
            <a:off x="-1331519" y="-591459"/>
            <a:ext cx="5570538" cy="3629454"/>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1"/>
          <p:cNvSpPr/>
          <p:nvPr/>
        </p:nvSpPr>
        <p:spPr>
          <a:xfrm rot="-7977677">
            <a:off x="1465320" y="3454594"/>
            <a:ext cx="1601627" cy="1536805"/>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6" name="Google Shape;476;p21"/>
          <p:cNvGrpSpPr/>
          <p:nvPr/>
        </p:nvGrpSpPr>
        <p:grpSpPr>
          <a:xfrm>
            <a:off x="5084307" y="-1054185"/>
            <a:ext cx="2304462" cy="2293869"/>
            <a:chOff x="2414491" y="671177"/>
            <a:chExt cx="1830972" cy="1822411"/>
          </a:xfrm>
        </p:grpSpPr>
        <p:sp>
          <p:nvSpPr>
            <p:cNvPr id="477" name="Google Shape;477;p21"/>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1"/>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1"/>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1"/>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1"/>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1"/>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1"/>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1"/>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1"/>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1"/>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1"/>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1"/>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1"/>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1"/>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1"/>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1"/>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1"/>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1"/>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1"/>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1"/>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1"/>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1"/>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1"/>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1"/>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1"/>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1"/>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1"/>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1"/>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1"/>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1"/>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1"/>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1"/>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1"/>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1"/>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1" name="Google Shape;511;p21"/>
          <p:cNvSpPr txBox="1">
            <a:spLocks noGrp="1"/>
          </p:cNvSpPr>
          <p:nvPr>
            <p:ph type="title"/>
          </p:nvPr>
        </p:nvSpPr>
        <p:spPr>
          <a:xfrm>
            <a:off x="2690725" y="1505725"/>
            <a:ext cx="3858900" cy="1148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85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12" name="Google Shape;512;p21"/>
          <p:cNvSpPr txBox="1">
            <a:spLocks noGrp="1"/>
          </p:cNvSpPr>
          <p:nvPr>
            <p:ph type="subTitle" idx="1"/>
          </p:nvPr>
        </p:nvSpPr>
        <p:spPr>
          <a:xfrm>
            <a:off x="2690725" y="2725750"/>
            <a:ext cx="3858900" cy="9120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8C353C"/>
              </a:buClr>
              <a:buSzPts val="1600"/>
              <a:buFont typeface="Nunito"/>
              <a:buChar char="●"/>
              <a:defRPr sz="1600"/>
            </a:lvl1pPr>
            <a:lvl2pPr lvl="1" rtl="0">
              <a:spcBef>
                <a:spcPts val="0"/>
              </a:spcBef>
              <a:spcAft>
                <a:spcPts val="0"/>
              </a:spcAft>
              <a:buClr>
                <a:schemeClr val="dk1"/>
              </a:buClr>
              <a:buSzPts val="1600"/>
              <a:buFont typeface="Nunito"/>
              <a:buChar char="○"/>
              <a:defRPr/>
            </a:lvl2pPr>
            <a:lvl3pPr lvl="2" rtl="0">
              <a:spcBef>
                <a:spcPts val="0"/>
              </a:spcBef>
              <a:spcAft>
                <a:spcPts val="0"/>
              </a:spcAft>
              <a:buClr>
                <a:schemeClr val="dk1"/>
              </a:buClr>
              <a:buSzPts val="1600"/>
              <a:buFont typeface="Nunito"/>
              <a:buChar char="■"/>
              <a:defRPr/>
            </a:lvl3pPr>
            <a:lvl4pPr lvl="3" rtl="0">
              <a:spcBef>
                <a:spcPts val="0"/>
              </a:spcBef>
              <a:spcAft>
                <a:spcPts val="0"/>
              </a:spcAft>
              <a:buClr>
                <a:schemeClr val="dk1"/>
              </a:buClr>
              <a:buSzPts val="1600"/>
              <a:buFont typeface="Nunito"/>
              <a:buChar char="●"/>
              <a:defRPr/>
            </a:lvl4pPr>
            <a:lvl5pPr lvl="4" rtl="0">
              <a:spcBef>
                <a:spcPts val="0"/>
              </a:spcBef>
              <a:spcAft>
                <a:spcPts val="0"/>
              </a:spcAft>
              <a:buClr>
                <a:schemeClr val="dk1"/>
              </a:buClr>
              <a:buSzPts val="1600"/>
              <a:buFont typeface="Nunito"/>
              <a:buChar char="○"/>
              <a:defRPr/>
            </a:lvl5pPr>
            <a:lvl6pPr lvl="5" rtl="0">
              <a:spcBef>
                <a:spcPts val="0"/>
              </a:spcBef>
              <a:spcAft>
                <a:spcPts val="0"/>
              </a:spcAft>
              <a:buClr>
                <a:schemeClr val="dk1"/>
              </a:buClr>
              <a:buSzPts val="1600"/>
              <a:buFont typeface="Nunito"/>
              <a:buChar char="■"/>
              <a:defRPr/>
            </a:lvl6pPr>
            <a:lvl7pPr lvl="6" rtl="0">
              <a:spcBef>
                <a:spcPts val="0"/>
              </a:spcBef>
              <a:spcAft>
                <a:spcPts val="0"/>
              </a:spcAft>
              <a:buClr>
                <a:schemeClr val="dk1"/>
              </a:buClr>
              <a:buSzPts val="1600"/>
              <a:buFont typeface="Nunito"/>
              <a:buChar char="●"/>
              <a:defRPr/>
            </a:lvl7pPr>
            <a:lvl8pPr lvl="7" rtl="0">
              <a:spcBef>
                <a:spcPts val="0"/>
              </a:spcBef>
              <a:spcAft>
                <a:spcPts val="0"/>
              </a:spcAft>
              <a:buClr>
                <a:schemeClr val="dk1"/>
              </a:buClr>
              <a:buSzPts val="1600"/>
              <a:buFont typeface="Nunito"/>
              <a:buChar char="○"/>
              <a:defRPr/>
            </a:lvl8pPr>
            <a:lvl9pPr lvl="8" rtl="0">
              <a:spcBef>
                <a:spcPts val="0"/>
              </a:spcBef>
              <a:spcAft>
                <a:spcPts val="0"/>
              </a:spcAft>
              <a:buClr>
                <a:schemeClr val="dk1"/>
              </a:buClr>
              <a:buSzPts val="1600"/>
              <a:buFont typeface="Nunito"/>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wo columns 1">
  <p:cSld name="CUSTOM_33">
    <p:spTree>
      <p:nvGrpSpPr>
        <p:cNvPr id="1" name="Shape 513"/>
        <p:cNvGrpSpPr/>
        <p:nvPr/>
      </p:nvGrpSpPr>
      <p:grpSpPr>
        <a:xfrm>
          <a:off x="0" y="0"/>
          <a:ext cx="0" cy="0"/>
          <a:chOff x="0" y="0"/>
          <a:chExt cx="0" cy="0"/>
        </a:xfrm>
      </p:grpSpPr>
      <p:sp>
        <p:nvSpPr>
          <p:cNvPr id="514" name="Google Shape;514;p22"/>
          <p:cNvSpPr/>
          <p:nvPr/>
        </p:nvSpPr>
        <p:spPr>
          <a:xfrm rot="-5620610">
            <a:off x="7759237" y="345401"/>
            <a:ext cx="3242370" cy="3111144"/>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2"/>
          <p:cNvSpPr/>
          <p:nvPr/>
        </p:nvSpPr>
        <p:spPr>
          <a:xfrm rot="-5400000" flipH="1">
            <a:off x="-700258" y="2716121"/>
            <a:ext cx="3397312" cy="3383225"/>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2"/>
          <p:cNvSpPr/>
          <p:nvPr/>
        </p:nvSpPr>
        <p:spPr>
          <a:xfrm rot="1891771" flipH="1">
            <a:off x="3633391" y="3134640"/>
            <a:ext cx="2182046" cy="3720269"/>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2"/>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18" name="Google Shape;518;p22"/>
          <p:cNvSpPr txBox="1">
            <a:spLocks noGrp="1"/>
          </p:cNvSpPr>
          <p:nvPr>
            <p:ph type="subTitle" idx="1"/>
          </p:nvPr>
        </p:nvSpPr>
        <p:spPr>
          <a:xfrm>
            <a:off x="5403875" y="1333525"/>
            <a:ext cx="2167800" cy="454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19" name="Google Shape;519;p22"/>
          <p:cNvSpPr txBox="1">
            <a:spLocks noGrp="1"/>
          </p:cNvSpPr>
          <p:nvPr>
            <p:ph type="subTitle" idx="2"/>
          </p:nvPr>
        </p:nvSpPr>
        <p:spPr>
          <a:xfrm>
            <a:off x="5403875" y="2852975"/>
            <a:ext cx="2167800" cy="454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20" name="Google Shape;520;p22"/>
          <p:cNvSpPr txBox="1">
            <a:spLocks noGrp="1"/>
          </p:cNvSpPr>
          <p:nvPr>
            <p:ph type="subTitle" idx="3"/>
          </p:nvPr>
        </p:nvSpPr>
        <p:spPr>
          <a:xfrm>
            <a:off x="5403875" y="1839280"/>
            <a:ext cx="2167800" cy="814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521" name="Google Shape;521;p22"/>
          <p:cNvSpPr txBox="1">
            <a:spLocks noGrp="1"/>
          </p:cNvSpPr>
          <p:nvPr>
            <p:ph type="subTitle" idx="4"/>
          </p:nvPr>
        </p:nvSpPr>
        <p:spPr>
          <a:xfrm>
            <a:off x="5403875" y="3358730"/>
            <a:ext cx="2167800" cy="814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hree columns">
  <p:cSld name="CUSTOM_28">
    <p:spTree>
      <p:nvGrpSpPr>
        <p:cNvPr id="1" name="Shape 522"/>
        <p:cNvGrpSpPr/>
        <p:nvPr/>
      </p:nvGrpSpPr>
      <p:grpSpPr>
        <a:xfrm>
          <a:off x="0" y="0"/>
          <a:ext cx="0" cy="0"/>
          <a:chOff x="0" y="0"/>
          <a:chExt cx="0" cy="0"/>
        </a:xfrm>
      </p:grpSpPr>
      <p:sp>
        <p:nvSpPr>
          <p:cNvPr id="523" name="Google Shape;523;p23"/>
          <p:cNvSpPr/>
          <p:nvPr/>
        </p:nvSpPr>
        <p:spPr>
          <a:xfrm rot="5035045">
            <a:off x="-2322768" y="2876704"/>
            <a:ext cx="5262855" cy="3237953"/>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4" name="Google Shape;524;p23"/>
          <p:cNvGrpSpPr/>
          <p:nvPr/>
        </p:nvGrpSpPr>
        <p:grpSpPr>
          <a:xfrm>
            <a:off x="-107118" y="-842535"/>
            <a:ext cx="2304462" cy="2293869"/>
            <a:chOff x="2414491" y="671177"/>
            <a:chExt cx="1830972" cy="1822411"/>
          </a:xfrm>
        </p:grpSpPr>
        <p:sp>
          <p:nvSpPr>
            <p:cNvPr id="525" name="Google Shape;525;p23"/>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3"/>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3"/>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3"/>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3"/>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3"/>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3"/>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3"/>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3"/>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3"/>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3"/>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3"/>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3"/>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3"/>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3"/>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3"/>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3"/>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3"/>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3"/>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3"/>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3"/>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3"/>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3"/>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3"/>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3"/>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3"/>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3"/>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3"/>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3"/>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3"/>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3"/>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3"/>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3"/>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3"/>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9" name="Google Shape;559;p23"/>
          <p:cNvSpPr/>
          <p:nvPr/>
        </p:nvSpPr>
        <p:spPr>
          <a:xfrm rot="-4280482">
            <a:off x="6793782" y="-1466885"/>
            <a:ext cx="3375483" cy="5024332"/>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rgbClr val="A0A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3"/>
          <p:cNvSpPr/>
          <p:nvPr/>
        </p:nvSpPr>
        <p:spPr>
          <a:xfrm rot="-7977677">
            <a:off x="5123145" y="4056144"/>
            <a:ext cx="1601627" cy="1536805"/>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3"/>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62" name="Google Shape;562;p23"/>
          <p:cNvSpPr txBox="1">
            <a:spLocks noGrp="1"/>
          </p:cNvSpPr>
          <p:nvPr>
            <p:ph type="subTitle" idx="1"/>
          </p:nvPr>
        </p:nvSpPr>
        <p:spPr>
          <a:xfrm>
            <a:off x="713250" y="2661125"/>
            <a:ext cx="2167800" cy="45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3" name="Google Shape;563;p23"/>
          <p:cNvSpPr txBox="1">
            <a:spLocks noGrp="1"/>
          </p:cNvSpPr>
          <p:nvPr>
            <p:ph type="subTitle" idx="2"/>
          </p:nvPr>
        </p:nvSpPr>
        <p:spPr>
          <a:xfrm>
            <a:off x="3488100" y="2661125"/>
            <a:ext cx="2167800" cy="45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4" name="Google Shape;564;p23"/>
          <p:cNvSpPr txBox="1">
            <a:spLocks noGrp="1"/>
          </p:cNvSpPr>
          <p:nvPr>
            <p:ph type="subTitle" idx="3"/>
          </p:nvPr>
        </p:nvSpPr>
        <p:spPr>
          <a:xfrm>
            <a:off x="713250" y="3128863"/>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565" name="Google Shape;565;p23"/>
          <p:cNvSpPr txBox="1">
            <a:spLocks noGrp="1"/>
          </p:cNvSpPr>
          <p:nvPr>
            <p:ph type="subTitle" idx="4"/>
          </p:nvPr>
        </p:nvSpPr>
        <p:spPr>
          <a:xfrm>
            <a:off x="3488100" y="3128863"/>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566" name="Google Shape;566;p23"/>
          <p:cNvSpPr txBox="1">
            <a:spLocks noGrp="1"/>
          </p:cNvSpPr>
          <p:nvPr>
            <p:ph type="subTitle" idx="5"/>
          </p:nvPr>
        </p:nvSpPr>
        <p:spPr>
          <a:xfrm>
            <a:off x="6262950" y="2661125"/>
            <a:ext cx="2167800" cy="45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7" name="Google Shape;567;p23"/>
          <p:cNvSpPr txBox="1">
            <a:spLocks noGrp="1"/>
          </p:cNvSpPr>
          <p:nvPr>
            <p:ph type="subTitle" idx="6"/>
          </p:nvPr>
        </p:nvSpPr>
        <p:spPr>
          <a:xfrm>
            <a:off x="6262950" y="3128863"/>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four columns">
  <p:cSld name="CUSTOM_30">
    <p:spTree>
      <p:nvGrpSpPr>
        <p:cNvPr id="1" name="Shape 568"/>
        <p:cNvGrpSpPr/>
        <p:nvPr/>
      </p:nvGrpSpPr>
      <p:grpSpPr>
        <a:xfrm>
          <a:off x="0" y="0"/>
          <a:ext cx="0" cy="0"/>
          <a:chOff x="0" y="0"/>
          <a:chExt cx="0" cy="0"/>
        </a:xfrm>
      </p:grpSpPr>
      <p:sp>
        <p:nvSpPr>
          <p:cNvPr id="569" name="Google Shape;569;p24"/>
          <p:cNvSpPr/>
          <p:nvPr/>
        </p:nvSpPr>
        <p:spPr>
          <a:xfrm rot="-7977680">
            <a:off x="2936026" y="3869950"/>
            <a:ext cx="2430109" cy="2331757"/>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0" name="Google Shape;570;p24"/>
          <p:cNvGrpSpPr/>
          <p:nvPr/>
        </p:nvGrpSpPr>
        <p:grpSpPr>
          <a:xfrm rot="10800000" flipH="1">
            <a:off x="205659" y="2003797"/>
            <a:ext cx="1888282" cy="1879453"/>
            <a:chOff x="2414491" y="671177"/>
            <a:chExt cx="1830972" cy="1822411"/>
          </a:xfrm>
        </p:grpSpPr>
        <p:sp>
          <p:nvSpPr>
            <p:cNvPr id="571" name="Google Shape;571;p24"/>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4"/>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4"/>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4"/>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4"/>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4"/>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4"/>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4"/>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4"/>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4"/>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4"/>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4"/>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4"/>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4"/>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4"/>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4"/>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4"/>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4"/>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4"/>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4"/>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4"/>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4"/>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4"/>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4"/>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4"/>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4"/>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4"/>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4"/>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4"/>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4"/>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4"/>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4"/>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4"/>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4"/>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5" name="Google Shape;605;p24"/>
          <p:cNvSpPr/>
          <p:nvPr/>
        </p:nvSpPr>
        <p:spPr>
          <a:xfrm rot="135969" flipH="1">
            <a:off x="-993079" y="-957313"/>
            <a:ext cx="3397316" cy="3383229"/>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4"/>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07" name="Google Shape;607;p24"/>
          <p:cNvSpPr txBox="1">
            <a:spLocks noGrp="1"/>
          </p:cNvSpPr>
          <p:nvPr>
            <p:ph type="subTitle" idx="1"/>
          </p:nvPr>
        </p:nvSpPr>
        <p:spPr>
          <a:xfrm>
            <a:off x="2214975" y="1767075"/>
            <a:ext cx="2167800" cy="361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l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08" name="Google Shape;608;p24"/>
          <p:cNvSpPr txBox="1">
            <a:spLocks noGrp="1"/>
          </p:cNvSpPr>
          <p:nvPr>
            <p:ph type="subTitle" idx="2"/>
          </p:nvPr>
        </p:nvSpPr>
        <p:spPr>
          <a:xfrm>
            <a:off x="4761225" y="1767075"/>
            <a:ext cx="2167800" cy="361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l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09" name="Google Shape;609;p24"/>
          <p:cNvSpPr txBox="1">
            <a:spLocks noGrp="1"/>
          </p:cNvSpPr>
          <p:nvPr>
            <p:ph type="subTitle" idx="3"/>
          </p:nvPr>
        </p:nvSpPr>
        <p:spPr>
          <a:xfrm>
            <a:off x="2214975" y="2141863"/>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solidFill>
                  <a:schemeClr val="lt2"/>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10" name="Google Shape;610;p24"/>
          <p:cNvSpPr txBox="1">
            <a:spLocks noGrp="1"/>
          </p:cNvSpPr>
          <p:nvPr>
            <p:ph type="subTitle" idx="4"/>
          </p:nvPr>
        </p:nvSpPr>
        <p:spPr>
          <a:xfrm>
            <a:off x="4761225" y="2141863"/>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solidFill>
                  <a:schemeClr val="lt2"/>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11" name="Google Shape;611;p24"/>
          <p:cNvSpPr txBox="1">
            <a:spLocks noGrp="1"/>
          </p:cNvSpPr>
          <p:nvPr>
            <p:ph type="subTitle" idx="5"/>
          </p:nvPr>
        </p:nvSpPr>
        <p:spPr>
          <a:xfrm>
            <a:off x="2214975" y="3065375"/>
            <a:ext cx="2167800" cy="361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l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12" name="Google Shape;612;p24"/>
          <p:cNvSpPr txBox="1">
            <a:spLocks noGrp="1"/>
          </p:cNvSpPr>
          <p:nvPr>
            <p:ph type="subTitle" idx="6"/>
          </p:nvPr>
        </p:nvSpPr>
        <p:spPr>
          <a:xfrm>
            <a:off x="4761225" y="3065375"/>
            <a:ext cx="2167800" cy="361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l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13" name="Google Shape;613;p24"/>
          <p:cNvSpPr txBox="1">
            <a:spLocks noGrp="1"/>
          </p:cNvSpPr>
          <p:nvPr>
            <p:ph type="subTitle" idx="7"/>
          </p:nvPr>
        </p:nvSpPr>
        <p:spPr>
          <a:xfrm>
            <a:off x="2214975" y="3440113"/>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solidFill>
                  <a:schemeClr val="lt2"/>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14" name="Google Shape;614;p24"/>
          <p:cNvSpPr txBox="1">
            <a:spLocks noGrp="1"/>
          </p:cNvSpPr>
          <p:nvPr>
            <p:ph type="subTitle" idx="8"/>
          </p:nvPr>
        </p:nvSpPr>
        <p:spPr>
          <a:xfrm>
            <a:off x="4761225" y="3440113"/>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solidFill>
                  <a:schemeClr val="lt2"/>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15" name="Google Shape;615;p24"/>
          <p:cNvSpPr/>
          <p:nvPr/>
        </p:nvSpPr>
        <p:spPr>
          <a:xfrm rot="-5035048" flipH="1">
            <a:off x="5373790" y="594172"/>
            <a:ext cx="6829100" cy="4201641"/>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six columns">
  <p:cSld name="CUSTOM_29">
    <p:spTree>
      <p:nvGrpSpPr>
        <p:cNvPr id="1" name="Shape 616"/>
        <p:cNvGrpSpPr/>
        <p:nvPr/>
      </p:nvGrpSpPr>
      <p:grpSpPr>
        <a:xfrm>
          <a:off x="0" y="0"/>
          <a:ext cx="0" cy="0"/>
          <a:chOff x="0" y="0"/>
          <a:chExt cx="0" cy="0"/>
        </a:xfrm>
      </p:grpSpPr>
      <p:sp>
        <p:nvSpPr>
          <p:cNvPr id="617" name="Google Shape;617;p25"/>
          <p:cNvSpPr/>
          <p:nvPr/>
        </p:nvSpPr>
        <p:spPr>
          <a:xfrm>
            <a:off x="4487750" y="727477"/>
            <a:ext cx="6559985" cy="5236281"/>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5"/>
          <p:cNvSpPr/>
          <p:nvPr/>
        </p:nvSpPr>
        <p:spPr>
          <a:xfrm rot="5400000">
            <a:off x="-2563625" y="1125983"/>
            <a:ext cx="4913539" cy="3022943"/>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5"/>
          <p:cNvSpPr/>
          <p:nvPr/>
        </p:nvSpPr>
        <p:spPr>
          <a:xfrm rot="-7977677">
            <a:off x="635395" y="-298381"/>
            <a:ext cx="1601627" cy="1536805"/>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21" name="Google Shape;621;p25"/>
          <p:cNvSpPr txBox="1">
            <a:spLocks noGrp="1"/>
          </p:cNvSpPr>
          <p:nvPr>
            <p:ph type="subTitle" idx="1"/>
          </p:nvPr>
        </p:nvSpPr>
        <p:spPr>
          <a:xfrm>
            <a:off x="1094250" y="1652438"/>
            <a:ext cx="2167800" cy="37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22" name="Google Shape;622;p25"/>
          <p:cNvSpPr txBox="1">
            <a:spLocks noGrp="1"/>
          </p:cNvSpPr>
          <p:nvPr>
            <p:ph type="subTitle" idx="2"/>
          </p:nvPr>
        </p:nvSpPr>
        <p:spPr>
          <a:xfrm>
            <a:off x="3488100" y="1652438"/>
            <a:ext cx="2167800" cy="37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23" name="Google Shape;623;p25"/>
          <p:cNvSpPr txBox="1">
            <a:spLocks noGrp="1"/>
          </p:cNvSpPr>
          <p:nvPr>
            <p:ph type="subTitle" idx="3"/>
          </p:nvPr>
        </p:nvSpPr>
        <p:spPr>
          <a:xfrm>
            <a:off x="1094250" y="2043850"/>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24" name="Google Shape;624;p25"/>
          <p:cNvSpPr txBox="1">
            <a:spLocks noGrp="1"/>
          </p:cNvSpPr>
          <p:nvPr>
            <p:ph type="subTitle" idx="4"/>
          </p:nvPr>
        </p:nvSpPr>
        <p:spPr>
          <a:xfrm>
            <a:off x="3488100" y="2043850"/>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25" name="Google Shape;625;p25"/>
          <p:cNvSpPr txBox="1">
            <a:spLocks noGrp="1"/>
          </p:cNvSpPr>
          <p:nvPr>
            <p:ph type="subTitle" idx="5"/>
          </p:nvPr>
        </p:nvSpPr>
        <p:spPr>
          <a:xfrm>
            <a:off x="5881950" y="1652438"/>
            <a:ext cx="2167800" cy="37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26" name="Google Shape;626;p25"/>
          <p:cNvSpPr txBox="1">
            <a:spLocks noGrp="1"/>
          </p:cNvSpPr>
          <p:nvPr>
            <p:ph type="subTitle" idx="6"/>
          </p:nvPr>
        </p:nvSpPr>
        <p:spPr>
          <a:xfrm>
            <a:off x="5881950" y="2043850"/>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27" name="Google Shape;627;p25"/>
          <p:cNvSpPr txBox="1">
            <a:spLocks noGrp="1"/>
          </p:cNvSpPr>
          <p:nvPr>
            <p:ph type="subTitle" idx="7"/>
          </p:nvPr>
        </p:nvSpPr>
        <p:spPr>
          <a:xfrm>
            <a:off x="1094250" y="2989363"/>
            <a:ext cx="2167800" cy="37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28" name="Google Shape;628;p25"/>
          <p:cNvSpPr txBox="1">
            <a:spLocks noGrp="1"/>
          </p:cNvSpPr>
          <p:nvPr>
            <p:ph type="subTitle" idx="8"/>
          </p:nvPr>
        </p:nvSpPr>
        <p:spPr>
          <a:xfrm>
            <a:off x="3488100" y="2989363"/>
            <a:ext cx="2167800" cy="37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29" name="Google Shape;629;p25"/>
          <p:cNvSpPr txBox="1">
            <a:spLocks noGrp="1"/>
          </p:cNvSpPr>
          <p:nvPr>
            <p:ph type="subTitle" idx="9"/>
          </p:nvPr>
        </p:nvSpPr>
        <p:spPr>
          <a:xfrm>
            <a:off x="1094250" y="3380900"/>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30" name="Google Shape;630;p25"/>
          <p:cNvSpPr txBox="1">
            <a:spLocks noGrp="1"/>
          </p:cNvSpPr>
          <p:nvPr>
            <p:ph type="subTitle" idx="13"/>
          </p:nvPr>
        </p:nvSpPr>
        <p:spPr>
          <a:xfrm>
            <a:off x="3488100" y="3380900"/>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631" name="Google Shape;631;p25"/>
          <p:cNvSpPr txBox="1">
            <a:spLocks noGrp="1"/>
          </p:cNvSpPr>
          <p:nvPr>
            <p:ph type="subTitle" idx="14"/>
          </p:nvPr>
        </p:nvSpPr>
        <p:spPr>
          <a:xfrm>
            <a:off x="5881950" y="2989363"/>
            <a:ext cx="2167800" cy="37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32" name="Google Shape;632;p25"/>
          <p:cNvSpPr txBox="1">
            <a:spLocks noGrp="1"/>
          </p:cNvSpPr>
          <p:nvPr>
            <p:ph type="subTitle" idx="15"/>
          </p:nvPr>
        </p:nvSpPr>
        <p:spPr>
          <a:xfrm>
            <a:off x="5881950" y="3380900"/>
            <a:ext cx="2167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1">
  <p:cSld name="CUSTOM_11">
    <p:spTree>
      <p:nvGrpSpPr>
        <p:cNvPr id="1" name="Shape 633"/>
        <p:cNvGrpSpPr/>
        <p:nvPr/>
      </p:nvGrpSpPr>
      <p:grpSpPr>
        <a:xfrm>
          <a:off x="0" y="0"/>
          <a:ext cx="0" cy="0"/>
          <a:chOff x="0" y="0"/>
          <a:chExt cx="0" cy="0"/>
        </a:xfrm>
      </p:grpSpPr>
      <p:sp>
        <p:nvSpPr>
          <p:cNvPr id="634" name="Google Shape;634;p26"/>
          <p:cNvSpPr/>
          <p:nvPr/>
        </p:nvSpPr>
        <p:spPr>
          <a:xfrm rot="-8234214" flipH="1">
            <a:off x="6462164" y="-167221"/>
            <a:ext cx="4162685" cy="2560997"/>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6"/>
          <p:cNvSpPr/>
          <p:nvPr/>
        </p:nvSpPr>
        <p:spPr>
          <a:xfrm rot="672094">
            <a:off x="-1833836" y="1849763"/>
            <a:ext cx="4680680" cy="4251900"/>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6"/>
          <p:cNvSpPr/>
          <p:nvPr/>
        </p:nvSpPr>
        <p:spPr>
          <a:xfrm>
            <a:off x="8042975" y="3533675"/>
            <a:ext cx="775608" cy="1012954"/>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rgbClr val="A0A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6"/>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2">
  <p:cSld name="CUSTOM_12">
    <p:spTree>
      <p:nvGrpSpPr>
        <p:cNvPr id="1" name="Shape 638"/>
        <p:cNvGrpSpPr/>
        <p:nvPr/>
      </p:nvGrpSpPr>
      <p:grpSpPr>
        <a:xfrm>
          <a:off x="0" y="0"/>
          <a:ext cx="0" cy="0"/>
          <a:chOff x="0" y="0"/>
          <a:chExt cx="0" cy="0"/>
        </a:xfrm>
      </p:grpSpPr>
      <p:sp>
        <p:nvSpPr>
          <p:cNvPr id="639" name="Google Shape;639;p27"/>
          <p:cNvSpPr/>
          <p:nvPr/>
        </p:nvSpPr>
        <p:spPr>
          <a:xfrm rot="-2505069" flipH="1">
            <a:off x="6267646" y="1159768"/>
            <a:ext cx="4436783" cy="3714225"/>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7"/>
          <p:cNvSpPr/>
          <p:nvPr/>
        </p:nvSpPr>
        <p:spPr>
          <a:xfrm rot="3781174">
            <a:off x="-1644519" y="1806437"/>
            <a:ext cx="4267951" cy="2625760"/>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1" name="Google Shape;641;p27"/>
          <p:cNvGrpSpPr/>
          <p:nvPr/>
        </p:nvGrpSpPr>
        <p:grpSpPr>
          <a:xfrm rot="10800000" flipH="1">
            <a:off x="566191" y="1712532"/>
            <a:ext cx="1696762" cy="1688828"/>
            <a:chOff x="2414491" y="671177"/>
            <a:chExt cx="1830972" cy="1822411"/>
          </a:xfrm>
        </p:grpSpPr>
        <p:sp>
          <p:nvSpPr>
            <p:cNvPr id="642" name="Google Shape;642;p27"/>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7"/>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7"/>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7"/>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7"/>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7"/>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7"/>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7"/>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7"/>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7"/>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7"/>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7"/>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7"/>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7"/>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7"/>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7"/>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7"/>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7"/>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7"/>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7"/>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7"/>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7"/>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7"/>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7"/>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7"/>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7"/>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7"/>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7"/>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7"/>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7"/>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7"/>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7"/>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7"/>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7"/>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6" name="Google Shape;676;p27"/>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3">
  <p:cSld name="CUSTOM_14">
    <p:spTree>
      <p:nvGrpSpPr>
        <p:cNvPr id="1" name="Shape 677"/>
        <p:cNvGrpSpPr/>
        <p:nvPr/>
      </p:nvGrpSpPr>
      <p:grpSpPr>
        <a:xfrm>
          <a:off x="0" y="0"/>
          <a:ext cx="0" cy="0"/>
          <a:chOff x="0" y="0"/>
          <a:chExt cx="0" cy="0"/>
        </a:xfrm>
      </p:grpSpPr>
      <p:sp>
        <p:nvSpPr>
          <p:cNvPr id="678" name="Google Shape;678;p28"/>
          <p:cNvSpPr/>
          <p:nvPr/>
        </p:nvSpPr>
        <p:spPr>
          <a:xfrm rot="5400000">
            <a:off x="-897085" y="455393"/>
            <a:ext cx="4906632" cy="4469596"/>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8"/>
          <p:cNvSpPr/>
          <p:nvPr/>
        </p:nvSpPr>
        <p:spPr>
          <a:xfrm rot="4271990">
            <a:off x="6861805" y="3034227"/>
            <a:ext cx="3403945" cy="3389831"/>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8"/>
          <p:cNvSpPr/>
          <p:nvPr/>
        </p:nvSpPr>
        <p:spPr>
          <a:xfrm>
            <a:off x="7014776" y="357427"/>
            <a:ext cx="801658" cy="707098"/>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8"/>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4">
  <p:cSld name="CUSTOM_15">
    <p:spTree>
      <p:nvGrpSpPr>
        <p:cNvPr id="1" name="Shape 682"/>
        <p:cNvGrpSpPr/>
        <p:nvPr/>
      </p:nvGrpSpPr>
      <p:grpSpPr>
        <a:xfrm>
          <a:off x="0" y="0"/>
          <a:ext cx="0" cy="0"/>
          <a:chOff x="0" y="0"/>
          <a:chExt cx="0" cy="0"/>
        </a:xfrm>
      </p:grpSpPr>
      <p:sp>
        <p:nvSpPr>
          <p:cNvPr id="683" name="Google Shape;683;p29"/>
          <p:cNvSpPr/>
          <p:nvPr/>
        </p:nvSpPr>
        <p:spPr>
          <a:xfrm rot="8100090">
            <a:off x="-1277624" y="-498533"/>
            <a:ext cx="4047120" cy="2489963"/>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9"/>
          <p:cNvSpPr/>
          <p:nvPr/>
        </p:nvSpPr>
        <p:spPr>
          <a:xfrm rot="-2262480" flipH="1">
            <a:off x="5470609" y="3669962"/>
            <a:ext cx="4913469" cy="3022900"/>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9"/>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86" name="Google Shape;686;p29"/>
          <p:cNvSpPr/>
          <p:nvPr/>
        </p:nvSpPr>
        <p:spPr>
          <a:xfrm rot="-7977666">
            <a:off x="7581866" y="924182"/>
            <a:ext cx="1233331" cy="1183416"/>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5">
  <p:cSld name="CUSTOM_16">
    <p:spTree>
      <p:nvGrpSpPr>
        <p:cNvPr id="1" name="Shape 687"/>
        <p:cNvGrpSpPr/>
        <p:nvPr/>
      </p:nvGrpSpPr>
      <p:grpSpPr>
        <a:xfrm>
          <a:off x="0" y="0"/>
          <a:ext cx="0" cy="0"/>
          <a:chOff x="0" y="0"/>
          <a:chExt cx="0" cy="0"/>
        </a:xfrm>
      </p:grpSpPr>
      <p:sp>
        <p:nvSpPr>
          <p:cNvPr id="688" name="Google Shape;688;p30"/>
          <p:cNvSpPr/>
          <p:nvPr/>
        </p:nvSpPr>
        <p:spPr>
          <a:xfrm rot="5575585">
            <a:off x="-1934287" y="-969252"/>
            <a:ext cx="4436755" cy="3714245"/>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0"/>
          <p:cNvSpPr/>
          <p:nvPr/>
        </p:nvSpPr>
        <p:spPr>
          <a:xfrm>
            <a:off x="4971452" y="887873"/>
            <a:ext cx="5492180" cy="3689245"/>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0"/>
          <p:cNvSpPr/>
          <p:nvPr/>
        </p:nvSpPr>
        <p:spPr>
          <a:xfrm rot="-7977666">
            <a:off x="3954029" y="4656032"/>
            <a:ext cx="1233331" cy="1183416"/>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0"/>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1"/>
        <p:cNvGrpSpPr/>
        <p:nvPr/>
      </p:nvGrpSpPr>
      <p:grpSpPr>
        <a:xfrm>
          <a:off x="0" y="0"/>
          <a:ext cx="0" cy="0"/>
          <a:chOff x="0" y="0"/>
          <a:chExt cx="0" cy="0"/>
        </a:xfrm>
      </p:grpSpPr>
      <p:sp>
        <p:nvSpPr>
          <p:cNvPr id="92" name="Google Shape;92;p4"/>
          <p:cNvSpPr/>
          <p:nvPr/>
        </p:nvSpPr>
        <p:spPr>
          <a:xfrm rot="-1762095" flipH="1">
            <a:off x="-645480" y="2383695"/>
            <a:ext cx="2540453" cy="3781447"/>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a:off x="8139625" y="1901675"/>
            <a:ext cx="1844545" cy="1627040"/>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txBox="1">
            <a:spLocks noGrp="1"/>
          </p:cNvSpPr>
          <p:nvPr>
            <p:ph type="body" idx="1"/>
          </p:nvPr>
        </p:nvSpPr>
        <p:spPr>
          <a:xfrm>
            <a:off x="713250" y="1152475"/>
            <a:ext cx="7717500" cy="3416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accent1"/>
              </a:buClr>
              <a:buSzPts val="1200"/>
              <a:buAutoNum type="arabicPeriod"/>
              <a:defRPr sz="12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endParaRPr/>
          </a:p>
        </p:txBody>
      </p:sp>
      <p:sp>
        <p:nvSpPr>
          <p:cNvPr id="95" name="Google Shape;95;p4"/>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only 6">
  <p:cSld name="CUSTOM_18">
    <p:spTree>
      <p:nvGrpSpPr>
        <p:cNvPr id="1" name="Shape 692"/>
        <p:cNvGrpSpPr/>
        <p:nvPr/>
      </p:nvGrpSpPr>
      <p:grpSpPr>
        <a:xfrm>
          <a:off x="0" y="0"/>
          <a:ext cx="0" cy="0"/>
          <a:chOff x="0" y="0"/>
          <a:chExt cx="0" cy="0"/>
        </a:xfrm>
      </p:grpSpPr>
      <p:sp>
        <p:nvSpPr>
          <p:cNvPr id="693" name="Google Shape;693;p31"/>
          <p:cNvSpPr/>
          <p:nvPr/>
        </p:nvSpPr>
        <p:spPr>
          <a:xfrm rot="912733" flipH="1">
            <a:off x="-1572654" y="597947"/>
            <a:ext cx="3253667" cy="548082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rgbClr val="A0A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1"/>
          <p:cNvSpPr/>
          <p:nvPr/>
        </p:nvSpPr>
        <p:spPr>
          <a:xfrm rot="-482288">
            <a:off x="6784912" y="-733687"/>
            <a:ext cx="3654738" cy="3639584"/>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1"/>
          <p:cNvSpPr/>
          <p:nvPr/>
        </p:nvSpPr>
        <p:spPr>
          <a:xfrm rot="3320924">
            <a:off x="8443534" y="3822428"/>
            <a:ext cx="1269688" cy="1658230"/>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1"/>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only 7">
  <p:cSld name="CUSTOM_20">
    <p:spTree>
      <p:nvGrpSpPr>
        <p:cNvPr id="1" name="Shape 697"/>
        <p:cNvGrpSpPr/>
        <p:nvPr/>
      </p:nvGrpSpPr>
      <p:grpSpPr>
        <a:xfrm>
          <a:off x="0" y="0"/>
          <a:ext cx="0" cy="0"/>
          <a:chOff x="0" y="0"/>
          <a:chExt cx="0" cy="0"/>
        </a:xfrm>
      </p:grpSpPr>
      <p:sp>
        <p:nvSpPr>
          <p:cNvPr id="698" name="Google Shape;698;p32"/>
          <p:cNvSpPr/>
          <p:nvPr/>
        </p:nvSpPr>
        <p:spPr>
          <a:xfrm rot="-5620610">
            <a:off x="8235762" y="2503251"/>
            <a:ext cx="3242370" cy="3111144"/>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2"/>
          <p:cNvSpPr/>
          <p:nvPr/>
        </p:nvSpPr>
        <p:spPr>
          <a:xfrm rot="-595142" flipH="1">
            <a:off x="-1233073" y="-485172"/>
            <a:ext cx="3397327" cy="3383240"/>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2"/>
          <p:cNvSpPr/>
          <p:nvPr/>
        </p:nvSpPr>
        <p:spPr>
          <a:xfrm rot="-7977683">
            <a:off x="6409699" y="-292300"/>
            <a:ext cx="1554661" cy="1491741"/>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2"/>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only 8">
  <p:cSld name="CUSTOM_21">
    <p:spTree>
      <p:nvGrpSpPr>
        <p:cNvPr id="1" name="Shape 702"/>
        <p:cNvGrpSpPr/>
        <p:nvPr/>
      </p:nvGrpSpPr>
      <p:grpSpPr>
        <a:xfrm>
          <a:off x="0" y="0"/>
          <a:ext cx="0" cy="0"/>
          <a:chOff x="0" y="0"/>
          <a:chExt cx="0" cy="0"/>
        </a:xfrm>
      </p:grpSpPr>
      <p:sp>
        <p:nvSpPr>
          <p:cNvPr id="703" name="Google Shape;703;p33"/>
          <p:cNvSpPr/>
          <p:nvPr/>
        </p:nvSpPr>
        <p:spPr>
          <a:xfrm rot="-5400000" flipH="1">
            <a:off x="5697375" y="631183"/>
            <a:ext cx="4913539" cy="3022943"/>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3"/>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grpSp>
        <p:nvGrpSpPr>
          <p:cNvPr id="705" name="Google Shape;705;p33"/>
          <p:cNvGrpSpPr/>
          <p:nvPr/>
        </p:nvGrpSpPr>
        <p:grpSpPr>
          <a:xfrm rot="10800000" flipH="1">
            <a:off x="-776141" y="2015093"/>
            <a:ext cx="2087674" cy="2077913"/>
            <a:chOff x="2414491" y="671177"/>
            <a:chExt cx="1830972" cy="1822411"/>
          </a:xfrm>
        </p:grpSpPr>
        <p:sp>
          <p:nvSpPr>
            <p:cNvPr id="706" name="Google Shape;706;p33"/>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3"/>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3"/>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3"/>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3"/>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3"/>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3"/>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3"/>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3"/>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3"/>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3"/>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3"/>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3"/>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3"/>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3"/>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3"/>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3"/>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3"/>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3"/>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3"/>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3"/>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3"/>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3"/>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3"/>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3"/>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3"/>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3"/>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3"/>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3"/>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3"/>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3"/>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3"/>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3"/>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3"/>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Section header 1">
  <p:cSld name="CUSTOM_6">
    <p:spTree>
      <p:nvGrpSpPr>
        <p:cNvPr id="1" name="Shape 740"/>
        <p:cNvGrpSpPr/>
        <p:nvPr/>
      </p:nvGrpSpPr>
      <p:grpSpPr>
        <a:xfrm>
          <a:off x="0" y="0"/>
          <a:ext cx="0" cy="0"/>
          <a:chOff x="0" y="0"/>
          <a:chExt cx="0" cy="0"/>
        </a:xfrm>
      </p:grpSpPr>
      <p:sp>
        <p:nvSpPr>
          <p:cNvPr id="741" name="Google Shape;741;p34"/>
          <p:cNvSpPr/>
          <p:nvPr/>
        </p:nvSpPr>
        <p:spPr>
          <a:xfrm rot="-2187687">
            <a:off x="6997415" y="2824325"/>
            <a:ext cx="1938838" cy="3305612"/>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4"/>
          <p:cNvSpPr/>
          <p:nvPr/>
        </p:nvSpPr>
        <p:spPr>
          <a:xfrm rot="1855510">
            <a:off x="2523490" y="193756"/>
            <a:ext cx="4979106" cy="4104445"/>
          </a:xfrm>
          <a:custGeom>
            <a:avLst/>
            <a:gdLst/>
            <a:ahLst/>
            <a:cxnLst/>
            <a:rect l="l" t="t" r="r" b="b"/>
            <a:pathLst>
              <a:path w="59243" h="48836" extrusionOk="0">
                <a:moveTo>
                  <a:pt x="27153" y="9007"/>
                </a:moveTo>
                <a:cubicBezTo>
                  <a:pt x="33591" y="9007"/>
                  <a:pt x="31990" y="9240"/>
                  <a:pt x="38094" y="5071"/>
                </a:cubicBezTo>
                <a:cubicBezTo>
                  <a:pt x="44232" y="901"/>
                  <a:pt x="51737" y="0"/>
                  <a:pt x="55473" y="5071"/>
                </a:cubicBezTo>
                <a:cubicBezTo>
                  <a:pt x="59243" y="10108"/>
                  <a:pt x="46800" y="16346"/>
                  <a:pt x="46767" y="22483"/>
                </a:cubicBezTo>
                <a:cubicBezTo>
                  <a:pt x="46734" y="28621"/>
                  <a:pt x="48768" y="48835"/>
                  <a:pt x="28354" y="48835"/>
                </a:cubicBezTo>
                <a:cubicBezTo>
                  <a:pt x="7939" y="48835"/>
                  <a:pt x="0" y="22583"/>
                  <a:pt x="8973" y="14011"/>
                </a:cubicBezTo>
                <a:cubicBezTo>
                  <a:pt x="17946" y="5471"/>
                  <a:pt x="20715" y="9007"/>
                  <a:pt x="27153" y="900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4"/>
          <p:cNvSpPr/>
          <p:nvPr/>
        </p:nvSpPr>
        <p:spPr>
          <a:xfrm rot="10800000" flipH="1">
            <a:off x="242450" y="2888462"/>
            <a:ext cx="1774800" cy="177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4" name="Google Shape;744;p34"/>
          <p:cNvGrpSpPr/>
          <p:nvPr/>
        </p:nvGrpSpPr>
        <p:grpSpPr>
          <a:xfrm rot="10800000" flipH="1">
            <a:off x="955516" y="2266845"/>
            <a:ext cx="1696762" cy="1688828"/>
            <a:chOff x="2414491" y="671177"/>
            <a:chExt cx="1830972" cy="1822411"/>
          </a:xfrm>
        </p:grpSpPr>
        <p:sp>
          <p:nvSpPr>
            <p:cNvPr id="745" name="Google Shape;745;p34"/>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4"/>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4"/>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4"/>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4"/>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4"/>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4"/>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4"/>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4"/>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4"/>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4"/>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4"/>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4"/>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4"/>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4"/>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4"/>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4"/>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4"/>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4"/>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4"/>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4"/>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4"/>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4"/>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4"/>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4"/>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4"/>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4"/>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4"/>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4"/>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4"/>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4"/>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4"/>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4"/>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4"/>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9" name="Google Shape;779;p34"/>
          <p:cNvSpPr/>
          <p:nvPr/>
        </p:nvSpPr>
        <p:spPr>
          <a:xfrm rot="-7977683">
            <a:off x="6033949" y="548625"/>
            <a:ext cx="1554661" cy="1491741"/>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4">
            <a:hlinkClick r:id=""/>
          </p:cNvPr>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81" name="Google Shape;781;p34"/>
          <p:cNvSpPr txBox="1">
            <a:spLocks noGrp="1"/>
          </p:cNvSpPr>
          <p:nvPr>
            <p:ph type="title" idx="2" hasCustomPrompt="1"/>
          </p:nvPr>
        </p:nvSpPr>
        <p:spPr>
          <a:xfrm>
            <a:off x="2019300" y="914400"/>
            <a:ext cx="5105400" cy="1213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75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Section header 2">
  <p:cSld name="CUSTOM_8">
    <p:spTree>
      <p:nvGrpSpPr>
        <p:cNvPr id="1" name="Shape 782"/>
        <p:cNvGrpSpPr/>
        <p:nvPr/>
      </p:nvGrpSpPr>
      <p:grpSpPr>
        <a:xfrm>
          <a:off x="0" y="0"/>
          <a:ext cx="0" cy="0"/>
          <a:chOff x="0" y="0"/>
          <a:chExt cx="0" cy="0"/>
        </a:xfrm>
      </p:grpSpPr>
      <p:sp>
        <p:nvSpPr>
          <p:cNvPr id="783" name="Google Shape;783;p35"/>
          <p:cNvSpPr/>
          <p:nvPr/>
        </p:nvSpPr>
        <p:spPr>
          <a:xfrm rot="-7977683">
            <a:off x="1484724" y="1516400"/>
            <a:ext cx="1554661" cy="1491741"/>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5"/>
          <p:cNvSpPr/>
          <p:nvPr/>
        </p:nvSpPr>
        <p:spPr>
          <a:xfrm rot="288619" flipH="1">
            <a:off x="-1415244" y="1158707"/>
            <a:ext cx="4829256" cy="4940052"/>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5"/>
          <p:cNvSpPr/>
          <p:nvPr/>
        </p:nvSpPr>
        <p:spPr>
          <a:xfrm rot="-8533595">
            <a:off x="7105388" y="-706575"/>
            <a:ext cx="1938828" cy="3305595"/>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5"/>
          <p:cNvSpPr/>
          <p:nvPr/>
        </p:nvSpPr>
        <p:spPr>
          <a:xfrm>
            <a:off x="6970750" y="2154714"/>
            <a:ext cx="1460036" cy="1906827"/>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7" name="Google Shape;787;p35"/>
          <p:cNvGrpSpPr/>
          <p:nvPr/>
        </p:nvGrpSpPr>
        <p:grpSpPr>
          <a:xfrm>
            <a:off x="6247704" y="2777002"/>
            <a:ext cx="1830972" cy="1822411"/>
            <a:chOff x="2414491" y="671177"/>
            <a:chExt cx="1830972" cy="1822411"/>
          </a:xfrm>
        </p:grpSpPr>
        <p:sp>
          <p:nvSpPr>
            <p:cNvPr id="788" name="Google Shape;788;p35"/>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5"/>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5"/>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5"/>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5"/>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5"/>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5"/>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5"/>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5"/>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5"/>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5"/>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5"/>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5"/>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5"/>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5"/>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5"/>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5"/>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5"/>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5"/>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5"/>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5"/>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5"/>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5"/>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5"/>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5"/>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5"/>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5"/>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5"/>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5"/>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5"/>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5"/>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5"/>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5"/>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5"/>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2" name="Google Shape;822;p35">
            <a:hlinkClick r:id=""/>
          </p:cNvPr>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23" name="Google Shape;823;p35"/>
          <p:cNvSpPr txBox="1">
            <a:spLocks noGrp="1"/>
          </p:cNvSpPr>
          <p:nvPr>
            <p:ph type="title" idx="2" hasCustomPrompt="1"/>
          </p:nvPr>
        </p:nvSpPr>
        <p:spPr>
          <a:xfrm>
            <a:off x="2019300" y="914400"/>
            <a:ext cx="5105400" cy="1213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75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Section header 3">
  <p:cSld name="CUSTOM_13">
    <p:spTree>
      <p:nvGrpSpPr>
        <p:cNvPr id="1" name="Shape 824"/>
        <p:cNvGrpSpPr/>
        <p:nvPr/>
      </p:nvGrpSpPr>
      <p:grpSpPr>
        <a:xfrm>
          <a:off x="0" y="0"/>
          <a:ext cx="0" cy="0"/>
          <a:chOff x="0" y="0"/>
          <a:chExt cx="0" cy="0"/>
        </a:xfrm>
      </p:grpSpPr>
      <p:sp>
        <p:nvSpPr>
          <p:cNvPr id="825" name="Google Shape;825;p36"/>
          <p:cNvSpPr/>
          <p:nvPr/>
        </p:nvSpPr>
        <p:spPr>
          <a:xfrm rot="-5716269">
            <a:off x="3090772" y="121523"/>
            <a:ext cx="3242308" cy="5108995"/>
          </a:xfrm>
          <a:custGeom>
            <a:avLst/>
            <a:gdLst/>
            <a:ahLst/>
            <a:cxnLst/>
            <a:rect l="l" t="t" r="r" b="b"/>
            <a:pathLst>
              <a:path w="72386" h="83294" extrusionOk="0">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6" name="Google Shape;826;p36"/>
          <p:cNvGrpSpPr/>
          <p:nvPr/>
        </p:nvGrpSpPr>
        <p:grpSpPr>
          <a:xfrm flipH="1">
            <a:off x="6918862" y="-84862"/>
            <a:ext cx="2277317" cy="5304377"/>
            <a:chOff x="224725" y="566950"/>
            <a:chExt cx="1850875" cy="4311100"/>
          </a:xfrm>
        </p:grpSpPr>
        <p:sp>
          <p:nvSpPr>
            <p:cNvPr id="827" name="Google Shape;827;p36"/>
            <p:cNvSpPr/>
            <p:nvPr/>
          </p:nvSpPr>
          <p:spPr>
            <a:xfrm>
              <a:off x="1914975" y="566950"/>
              <a:ext cx="160625" cy="2033000"/>
            </a:xfrm>
            <a:custGeom>
              <a:avLst/>
              <a:gdLst/>
              <a:ahLst/>
              <a:cxnLst/>
              <a:rect l="l" t="t" r="r" b="b"/>
              <a:pathLst>
                <a:path w="6425" h="81320" extrusionOk="0">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6"/>
            <p:cNvSpPr/>
            <p:nvPr/>
          </p:nvSpPr>
          <p:spPr>
            <a:xfrm>
              <a:off x="1761075" y="818875"/>
              <a:ext cx="160625" cy="2032875"/>
            </a:xfrm>
            <a:custGeom>
              <a:avLst/>
              <a:gdLst/>
              <a:ahLst/>
              <a:cxnLst/>
              <a:rect l="l" t="t" r="r" b="b"/>
              <a:pathLst>
                <a:path w="6425" h="81315" extrusionOk="0">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6"/>
            <p:cNvSpPr/>
            <p:nvPr/>
          </p:nvSpPr>
          <p:spPr>
            <a:xfrm>
              <a:off x="1607850" y="566950"/>
              <a:ext cx="159950" cy="2033000"/>
            </a:xfrm>
            <a:custGeom>
              <a:avLst/>
              <a:gdLst/>
              <a:ahLst/>
              <a:cxnLst/>
              <a:rect l="l" t="t" r="r" b="b"/>
              <a:pathLst>
                <a:path w="6398" h="81320" extrusionOk="0">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6"/>
            <p:cNvSpPr/>
            <p:nvPr/>
          </p:nvSpPr>
          <p:spPr>
            <a:xfrm>
              <a:off x="1453950" y="818875"/>
              <a:ext cx="160600" cy="2032875"/>
            </a:xfrm>
            <a:custGeom>
              <a:avLst/>
              <a:gdLst/>
              <a:ahLst/>
              <a:cxnLst/>
              <a:rect l="l" t="t" r="r" b="b"/>
              <a:pathLst>
                <a:path w="6424" h="81315" extrusionOk="0">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6"/>
            <p:cNvSpPr/>
            <p:nvPr/>
          </p:nvSpPr>
          <p:spPr>
            <a:xfrm>
              <a:off x="1300050" y="566950"/>
              <a:ext cx="160600" cy="2033000"/>
            </a:xfrm>
            <a:custGeom>
              <a:avLst/>
              <a:gdLst/>
              <a:ahLst/>
              <a:cxnLst/>
              <a:rect l="l" t="t" r="r" b="b"/>
              <a:pathLst>
                <a:path w="6424" h="81320" extrusionOk="0">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6"/>
            <p:cNvSpPr/>
            <p:nvPr/>
          </p:nvSpPr>
          <p:spPr>
            <a:xfrm>
              <a:off x="1146800" y="818875"/>
              <a:ext cx="159950" cy="2032875"/>
            </a:xfrm>
            <a:custGeom>
              <a:avLst/>
              <a:gdLst/>
              <a:ahLst/>
              <a:cxnLst/>
              <a:rect l="l" t="t" r="r" b="b"/>
              <a:pathLst>
                <a:path w="6398" h="81315" extrusionOk="0">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6"/>
            <p:cNvSpPr/>
            <p:nvPr/>
          </p:nvSpPr>
          <p:spPr>
            <a:xfrm>
              <a:off x="992900" y="566950"/>
              <a:ext cx="160625" cy="2033000"/>
            </a:xfrm>
            <a:custGeom>
              <a:avLst/>
              <a:gdLst/>
              <a:ahLst/>
              <a:cxnLst/>
              <a:rect l="l" t="t" r="r" b="b"/>
              <a:pathLst>
                <a:path w="6425" h="81320" extrusionOk="0">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6"/>
            <p:cNvSpPr/>
            <p:nvPr/>
          </p:nvSpPr>
          <p:spPr>
            <a:xfrm>
              <a:off x="839675" y="818875"/>
              <a:ext cx="159950" cy="2032875"/>
            </a:xfrm>
            <a:custGeom>
              <a:avLst/>
              <a:gdLst/>
              <a:ahLst/>
              <a:cxnLst/>
              <a:rect l="l" t="t" r="r" b="b"/>
              <a:pathLst>
                <a:path w="6398" h="81315" extrusionOk="0">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6"/>
            <p:cNvSpPr/>
            <p:nvPr/>
          </p:nvSpPr>
          <p:spPr>
            <a:xfrm>
              <a:off x="685775" y="566950"/>
              <a:ext cx="159950" cy="2033000"/>
            </a:xfrm>
            <a:custGeom>
              <a:avLst/>
              <a:gdLst/>
              <a:ahLst/>
              <a:cxnLst/>
              <a:rect l="l" t="t" r="r" b="b"/>
              <a:pathLst>
                <a:path w="6398" h="81320" extrusionOk="0">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6"/>
            <p:cNvSpPr/>
            <p:nvPr/>
          </p:nvSpPr>
          <p:spPr>
            <a:xfrm>
              <a:off x="531875" y="818875"/>
              <a:ext cx="160600" cy="2032875"/>
            </a:xfrm>
            <a:custGeom>
              <a:avLst/>
              <a:gdLst/>
              <a:ahLst/>
              <a:cxnLst/>
              <a:rect l="l" t="t" r="r" b="b"/>
              <a:pathLst>
                <a:path w="6424" h="81315" extrusionOk="0">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6"/>
            <p:cNvSpPr/>
            <p:nvPr/>
          </p:nvSpPr>
          <p:spPr>
            <a:xfrm>
              <a:off x="378625" y="566950"/>
              <a:ext cx="159950" cy="2033000"/>
            </a:xfrm>
            <a:custGeom>
              <a:avLst/>
              <a:gdLst/>
              <a:ahLst/>
              <a:cxnLst/>
              <a:rect l="l" t="t" r="r" b="b"/>
              <a:pathLst>
                <a:path w="6398" h="81320" extrusionOk="0">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6"/>
            <p:cNvSpPr/>
            <p:nvPr/>
          </p:nvSpPr>
          <p:spPr>
            <a:xfrm>
              <a:off x="224725" y="818875"/>
              <a:ext cx="159950" cy="2032875"/>
            </a:xfrm>
            <a:custGeom>
              <a:avLst/>
              <a:gdLst/>
              <a:ahLst/>
              <a:cxnLst/>
              <a:rect l="l" t="t" r="r" b="b"/>
              <a:pathLst>
                <a:path w="6398" h="81315" extrusionOk="0">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6"/>
            <p:cNvSpPr/>
            <p:nvPr/>
          </p:nvSpPr>
          <p:spPr>
            <a:xfrm>
              <a:off x="1914975" y="2593575"/>
              <a:ext cx="160625" cy="2032875"/>
            </a:xfrm>
            <a:custGeom>
              <a:avLst/>
              <a:gdLst/>
              <a:ahLst/>
              <a:cxnLst/>
              <a:rect l="l" t="t" r="r" b="b"/>
              <a:pathLst>
                <a:path w="6425" h="81315" extrusionOk="0">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6"/>
            <p:cNvSpPr/>
            <p:nvPr/>
          </p:nvSpPr>
          <p:spPr>
            <a:xfrm>
              <a:off x="1761075" y="2845375"/>
              <a:ext cx="160625" cy="2032675"/>
            </a:xfrm>
            <a:custGeom>
              <a:avLst/>
              <a:gdLst/>
              <a:ahLst/>
              <a:cxnLst/>
              <a:rect l="l" t="t" r="r" b="b"/>
              <a:pathLst>
                <a:path w="6425" h="81307" extrusionOk="0">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6"/>
            <p:cNvSpPr/>
            <p:nvPr/>
          </p:nvSpPr>
          <p:spPr>
            <a:xfrm>
              <a:off x="1607850" y="2593575"/>
              <a:ext cx="159950" cy="2032875"/>
            </a:xfrm>
            <a:custGeom>
              <a:avLst/>
              <a:gdLst/>
              <a:ahLst/>
              <a:cxnLst/>
              <a:rect l="l" t="t" r="r" b="b"/>
              <a:pathLst>
                <a:path w="6398" h="81315" extrusionOk="0">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6"/>
            <p:cNvSpPr/>
            <p:nvPr/>
          </p:nvSpPr>
          <p:spPr>
            <a:xfrm>
              <a:off x="1453950" y="2845375"/>
              <a:ext cx="160600" cy="2032675"/>
            </a:xfrm>
            <a:custGeom>
              <a:avLst/>
              <a:gdLst/>
              <a:ahLst/>
              <a:cxnLst/>
              <a:rect l="l" t="t" r="r" b="b"/>
              <a:pathLst>
                <a:path w="6424" h="81307" extrusionOk="0">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6"/>
            <p:cNvSpPr/>
            <p:nvPr/>
          </p:nvSpPr>
          <p:spPr>
            <a:xfrm>
              <a:off x="1300050" y="2593575"/>
              <a:ext cx="160600" cy="2032875"/>
            </a:xfrm>
            <a:custGeom>
              <a:avLst/>
              <a:gdLst/>
              <a:ahLst/>
              <a:cxnLst/>
              <a:rect l="l" t="t" r="r" b="b"/>
              <a:pathLst>
                <a:path w="6424" h="81315" extrusionOk="0">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6"/>
            <p:cNvSpPr/>
            <p:nvPr/>
          </p:nvSpPr>
          <p:spPr>
            <a:xfrm>
              <a:off x="1146800" y="2845375"/>
              <a:ext cx="159950" cy="2032675"/>
            </a:xfrm>
            <a:custGeom>
              <a:avLst/>
              <a:gdLst/>
              <a:ahLst/>
              <a:cxnLst/>
              <a:rect l="l" t="t" r="r" b="b"/>
              <a:pathLst>
                <a:path w="6398" h="81307" extrusionOk="0">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6"/>
            <p:cNvSpPr/>
            <p:nvPr/>
          </p:nvSpPr>
          <p:spPr>
            <a:xfrm>
              <a:off x="992900" y="2593575"/>
              <a:ext cx="160625" cy="2032875"/>
            </a:xfrm>
            <a:custGeom>
              <a:avLst/>
              <a:gdLst/>
              <a:ahLst/>
              <a:cxnLst/>
              <a:rect l="l" t="t" r="r" b="b"/>
              <a:pathLst>
                <a:path w="6425" h="81315" extrusionOk="0">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6"/>
            <p:cNvSpPr/>
            <p:nvPr/>
          </p:nvSpPr>
          <p:spPr>
            <a:xfrm>
              <a:off x="839675" y="2845375"/>
              <a:ext cx="159950" cy="2032675"/>
            </a:xfrm>
            <a:custGeom>
              <a:avLst/>
              <a:gdLst/>
              <a:ahLst/>
              <a:cxnLst/>
              <a:rect l="l" t="t" r="r" b="b"/>
              <a:pathLst>
                <a:path w="6398" h="81307" extrusionOk="0">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6"/>
            <p:cNvSpPr/>
            <p:nvPr/>
          </p:nvSpPr>
          <p:spPr>
            <a:xfrm>
              <a:off x="685775" y="2593575"/>
              <a:ext cx="159950" cy="2032875"/>
            </a:xfrm>
            <a:custGeom>
              <a:avLst/>
              <a:gdLst/>
              <a:ahLst/>
              <a:cxnLst/>
              <a:rect l="l" t="t" r="r" b="b"/>
              <a:pathLst>
                <a:path w="6398" h="81315" extrusionOk="0">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6"/>
            <p:cNvSpPr/>
            <p:nvPr/>
          </p:nvSpPr>
          <p:spPr>
            <a:xfrm>
              <a:off x="531875" y="2845375"/>
              <a:ext cx="160600" cy="2032675"/>
            </a:xfrm>
            <a:custGeom>
              <a:avLst/>
              <a:gdLst/>
              <a:ahLst/>
              <a:cxnLst/>
              <a:rect l="l" t="t" r="r" b="b"/>
              <a:pathLst>
                <a:path w="6424" h="81307" extrusionOk="0">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6"/>
            <p:cNvSpPr/>
            <p:nvPr/>
          </p:nvSpPr>
          <p:spPr>
            <a:xfrm>
              <a:off x="378625" y="2593575"/>
              <a:ext cx="159950" cy="2032875"/>
            </a:xfrm>
            <a:custGeom>
              <a:avLst/>
              <a:gdLst/>
              <a:ahLst/>
              <a:cxnLst/>
              <a:rect l="l" t="t" r="r" b="b"/>
              <a:pathLst>
                <a:path w="6398" h="81315" extrusionOk="0">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6"/>
            <p:cNvSpPr/>
            <p:nvPr/>
          </p:nvSpPr>
          <p:spPr>
            <a:xfrm>
              <a:off x="224725" y="2845375"/>
              <a:ext cx="159950" cy="2032675"/>
            </a:xfrm>
            <a:custGeom>
              <a:avLst/>
              <a:gdLst/>
              <a:ahLst/>
              <a:cxnLst/>
              <a:rect l="l" t="t" r="r" b="b"/>
              <a:pathLst>
                <a:path w="6398" h="81307" extrusionOk="0">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1" name="Google Shape;851;p36">
            <a:hlinkClick r:id=""/>
          </p:cNvPr>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52" name="Google Shape;852;p36"/>
          <p:cNvSpPr txBox="1">
            <a:spLocks noGrp="1"/>
          </p:cNvSpPr>
          <p:nvPr>
            <p:ph type="title" idx="2" hasCustomPrompt="1"/>
          </p:nvPr>
        </p:nvSpPr>
        <p:spPr>
          <a:xfrm>
            <a:off x="2020824" y="918450"/>
            <a:ext cx="5105400" cy="1213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75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53" name="Google Shape;853;p36"/>
          <p:cNvSpPr/>
          <p:nvPr/>
        </p:nvSpPr>
        <p:spPr>
          <a:xfrm flipH="1">
            <a:off x="6154471" y="760963"/>
            <a:ext cx="1269687" cy="1658228"/>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rgbClr val="A0A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6"/>
          <p:cNvSpPr/>
          <p:nvPr/>
        </p:nvSpPr>
        <p:spPr>
          <a:xfrm flipH="1">
            <a:off x="736534" y="1655532"/>
            <a:ext cx="1774800" cy="1774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5" name="Google Shape;855;p36"/>
          <p:cNvGrpSpPr/>
          <p:nvPr/>
        </p:nvGrpSpPr>
        <p:grpSpPr>
          <a:xfrm flipH="1">
            <a:off x="101505" y="2363121"/>
            <a:ext cx="1696762" cy="1688828"/>
            <a:chOff x="2414491" y="671177"/>
            <a:chExt cx="1830972" cy="1822411"/>
          </a:xfrm>
        </p:grpSpPr>
        <p:sp>
          <p:nvSpPr>
            <p:cNvPr id="856" name="Google Shape;856;p36"/>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6"/>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6"/>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6"/>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6"/>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6"/>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6"/>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6"/>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6"/>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6"/>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6"/>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6"/>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6"/>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6"/>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6"/>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6"/>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6"/>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6"/>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6"/>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6"/>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6"/>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6"/>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6"/>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6"/>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6"/>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6"/>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6"/>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6"/>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6"/>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6"/>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6"/>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6"/>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6"/>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6"/>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Section header 4">
  <p:cSld name="CUSTOM_17">
    <p:spTree>
      <p:nvGrpSpPr>
        <p:cNvPr id="1" name="Shape 890"/>
        <p:cNvGrpSpPr/>
        <p:nvPr/>
      </p:nvGrpSpPr>
      <p:grpSpPr>
        <a:xfrm>
          <a:off x="0" y="0"/>
          <a:ext cx="0" cy="0"/>
          <a:chOff x="0" y="0"/>
          <a:chExt cx="0" cy="0"/>
        </a:xfrm>
      </p:grpSpPr>
      <p:sp>
        <p:nvSpPr>
          <p:cNvPr id="891" name="Google Shape;891;p37"/>
          <p:cNvSpPr/>
          <p:nvPr/>
        </p:nvSpPr>
        <p:spPr>
          <a:xfrm>
            <a:off x="6379125" y="3295174"/>
            <a:ext cx="1436700" cy="1436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7"/>
          <p:cNvSpPr/>
          <p:nvPr/>
        </p:nvSpPr>
        <p:spPr>
          <a:xfrm rot="3781224">
            <a:off x="-1829431" y="2502688"/>
            <a:ext cx="6147391" cy="3782042"/>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7"/>
          <p:cNvSpPr/>
          <p:nvPr/>
        </p:nvSpPr>
        <p:spPr>
          <a:xfrm rot="-1693254" flipH="1">
            <a:off x="7048898" y="1570932"/>
            <a:ext cx="2436429" cy="4153979"/>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7">
            <a:hlinkClick r:id=""/>
          </p:cNvPr>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95" name="Google Shape;895;p37"/>
          <p:cNvSpPr txBox="1">
            <a:spLocks noGrp="1"/>
          </p:cNvSpPr>
          <p:nvPr>
            <p:ph type="title" idx="2" hasCustomPrompt="1"/>
          </p:nvPr>
        </p:nvSpPr>
        <p:spPr>
          <a:xfrm>
            <a:off x="2019300" y="914400"/>
            <a:ext cx="5105400" cy="1213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75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grpSp>
        <p:nvGrpSpPr>
          <p:cNvPr id="896" name="Google Shape;896;p37"/>
          <p:cNvGrpSpPr/>
          <p:nvPr/>
        </p:nvGrpSpPr>
        <p:grpSpPr>
          <a:xfrm rot="10800000" flipH="1">
            <a:off x="815666" y="1235970"/>
            <a:ext cx="1696762" cy="1688828"/>
            <a:chOff x="2414491" y="671177"/>
            <a:chExt cx="1830972" cy="1822411"/>
          </a:xfrm>
        </p:grpSpPr>
        <p:sp>
          <p:nvSpPr>
            <p:cNvPr id="897" name="Google Shape;897;p37"/>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7"/>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7"/>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7"/>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7"/>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7"/>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7"/>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7"/>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7"/>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7"/>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7"/>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7"/>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7"/>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7"/>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7"/>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7"/>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7"/>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7"/>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7"/>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7"/>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7"/>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7"/>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7"/>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7"/>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7"/>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7"/>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7"/>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7"/>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7"/>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7"/>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7"/>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7"/>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7"/>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7"/>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Section header 5">
  <p:cSld name="CUSTOM_19">
    <p:spTree>
      <p:nvGrpSpPr>
        <p:cNvPr id="1" name="Shape 931"/>
        <p:cNvGrpSpPr/>
        <p:nvPr/>
      </p:nvGrpSpPr>
      <p:grpSpPr>
        <a:xfrm>
          <a:off x="0" y="0"/>
          <a:ext cx="0" cy="0"/>
          <a:chOff x="0" y="0"/>
          <a:chExt cx="0" cy="0"/>
        </a:xfrm>
      </p:grpSpPr>
      <p:sp>
        <p:nvSpPr>
          <p:cNvPr id="932" name="Google Shape;932;p38"/>
          <p:cNvSpPr/>
          <p:nvPr/>
        </p:nvSpPr>
        <p:spPr>
          <a:xfrm rot="199611" flipH="1">
            <a:off x="-1222385" y="1111794"/>
            <a:ext cx="4658395" cy="4765297"/>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8"/>
          <p:cNvSpPr/>
          <p:nvPr/>
        </p:nvSpPr>
        <p:spPr>
          <a:xfrm rot="-5035045" flipH="1">
            <a:off x="5862077" y="-226971"/>
            <a:ext cx="5262855" cy="3237953"/>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8"/>
          <p:cNvSpPr/>
          <p:nvPr/>
        </p:nvSpPr>
        <p:spPr>
          <a:xfrm rot="10800000">
            <a:off x="6276915" y="2875987"/>
            <a:ext cx="1774800" cy="1774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5" name="Google Shape;935;p38"/>
          <p:cNvGrpSpPr/>
          <p:nvPr/>
        </p:nvGrpSpPr>
        <p:grpSpPr>
          <a:xfrm rot="10800000">
            <a:off x="1381161" y="1333007"/>
            <a:ext cx="1696762" cy="1688828"/>
            <a:chOff x="2414491" y="671177"/>
            <a:chExt cx="1830972" cy="1822411"/>
          </a:xfrm>
        </p:grpSpPr>
        <p:sp>
          <p:nvSpPr>
            <p:cNvPr id="936" name="Google Shape;936;p38"/>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8"/>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8"/>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8"/>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8"/>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8"/>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8"/>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8"/>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8"/>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8"/>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8"/>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8"/>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8"/>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8"/>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8"/>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8"/>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8"/>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8"/>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8"/>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8"/>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8"/>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8"/>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8"/>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8"/>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8"/>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8"/>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8"/>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8"/>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8"/>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8"/>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8"/>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8"/>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8"/>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8"/>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0" name="Google Shape;970;p38">
            <a:hlinkClick r:id=""/>
          </p:cNvPr>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71" name="Google Shape;971;p38"/>
          <p:cNvSpPr txBox="1">
            <a:spLocks noGrp="1"/>
          </p:cNvSpPr>
          <p:nvPr>
            <p:ph type="title" idx="2" hasCustomPrompt="1"/>
          </p:nvPr>
        </p:nvSpPr>
        <p:spPr>
          <a:xfrm>
            <a:off x="2019300" y="914400"/>
            <a:ext cx="5105400" cy="1213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75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text ">
  <p:cSld name="CUSTOM_32_2">
    <p:spTree>
      <p:nvGrpSpPr>
        <p:cNvPr id="1" name="Shape 972"/>
        <p:cNvGrpSpPr/>
        <p:nvPr/>
      </p:nvGrpSpPr>
      <p:grpSpPr>
        <a:xfrm>
          <a:off x="0" y="0"/>
          <a:ext cx="0" cy="0"/>
          <a:chOff x="0" y="0"/>
          <a:chExt cx="0" cy="0"/>
        </a:xfrm>
      </p:grpSpPr>
      <p:sp>
        <p:nvSpPr>
          <p:cNvPr id="973" name="Google Shape;973;p39"/>
          <p:cNvSpPr/>
          <p:nvPr/>
        </p:nvSpPr>
        <p:spPr>
          <a:xfrm rot="672094">
            <a:off x="-3534661" y="414138"/>
            <a:ext cx="4680680" cy="4251900"/>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9"/>
          <p:cNvSpPr/>
          <p:nvPr/>
        </p:nvSpPr>
        <p:spPr>
          <a:xfrm>
            <a:off x="8264550" y="465501"/>
            <a:ext cx="1460036" cy="1906827"/>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9"/>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76" name="Google Shape;976;p39"/>
          <p:cNvSpPr txBox="1">
            <a:spLocks noGrp="1"/>
          </p:cNvSpPr>
          <p:nvPr>
            <p:ph type="subTitle" idx="1"/>
          </p:nvPr>
        </p:nvSpPr>
        <p:spPr>
          <a:xfrm>
            <a:off x="713250" y="1126100"/>
            <a:ext cx="7717500" cy="3442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050"/>
              <a:buFont typeface="Ubuntu"/>
              <a:buChar char="●"/>
              <a:defRPr sz="1600"/>
            </a:lvl1pPr>
            <a:lvl2pPr lvl="1" rtl="0">
              <a:spcBef>
                <a:spcPts val="0"/>
              </a:spcBef>
              <a:spcAft>
                <a:spcPts val="0"/>
              </a:spcAft>
              <a:buClr>
                <a:schemeClr val="dk1"/>
              </a:buClr>
              <a:buSzPts val="1400"/>
              <a:buFont typeface="Ubuntu"/>
              <a:buAutoNum type="alphaLcPeriod"/>
              <a:defRPr sz="1600"/>
            </a:lvl2pPr>
            <a:lvl3pPr lvl="2" rtl="0">
              <a:spcBef>
                <a:spcPts val="0"/>
              </a:spcBef>
              <a:spcAft>
                <a:spcPts val="0"/>
              </a:spcAft>
              <a:buClr>
                <a:schemeClr val="dk1"/>
              </a:buClr>
              <a:buSzPts val="1400"/>
              <a:buFont typeface="Ubuntu"/>
              <a:buAutoNum type="romanLcPeriod"/>
              <a:defRPr/>
            </a:lvl3pPr>
            <a:lvl4pPr lvl="3" rtl="0">
              <a:spcBef>
                <a:spcPts val="0"/>
              </a:spcBef>
              <a:spcAft>
                <a:spcPts val="0"/>
              </a:spcAft>
              <a:buClr>
                <a:schemeClr val="dk1"/>
              </a:buClr>
              <a:buSzPts val="1400"/>
              <a:buFont typeface="Ubuntu"/>
              <a:buAutoNum type="arabicPeriod"/>
              <a:defRPr/>
            </a:lvl4pPr>
            <a:lvl5pPr lvl="4" rtl="0">
              <a:spcBef>
                <a:spcPts val="0"/>
              </a:spcBef>
              <a:spcAft>
                <a:spcPts val="0"/>
              </a:spcAft>
              <a:buClr>
                <a:schemeClr val="dk1"/>
              </a:buClr>
              <a:buSzPts val="1400"/>
              <a:buFont typeface="Ubuntu"/>
              <a:buAutoNum type="alphaLcPeriod"/>
              <a:defRPr/>
            </a:lvl5pPr>
            <a:lvl6pPr lvl="5" rtl="0">
              <a:spcBef>
                <a:spcPts val="0"/>
              </a:spcBef>
              <a:spcAft>
                <a:spcPts val="0"/>
              </a:spcAft>
              <a:buClr>
                <a:schemeClr val="dk1"/>
              </a:buClr>
              <a:buSzPts val="1400"/>
              <a:buFont typeface="Ubuntu"/>
              <a:buAutoNum type="romanLcPeriod"/>
              <a:defRPr/>
            </a:lvl6pPr>
            <a:lvl7pPr lvl="6" rtl="0">
              <a:spcBef>
                <a:spcPts val="0"/>
              </a:spcBef>
              <a:spcAft>
                <a:spcPts val="0"/>
              </a:spcAft>
              <a:buClr>
                <a:schemeClr val="dk1"/>
              </a:buClr>
              <a:buSzPts val="1400"/>
              <a:buFont typeface="Ubuntu"/>
              <a:buAutoNum type="arabicPeriod"/>
              <a:defRPr/>
            </a:lvl7pPr>
            <a:lvl8pPr lvl="7" rtl="0">
              <a:spcBef>
                <a:spcPts val="0"/>
              </a:spcBef>
              <a:spcAft>
                <a:spcPts val="0"/>
              </a:spcAft>
              <a:buClr>
                <a:schemeClr val="dk1"/>
              </a:buClr>
              <a:buSzPts val="1400"/>
              <a:buFont typeface="Ubuntu"/>
              <a:buAutoNum type="alphaLcPeriod"/>
              <a:defRPr/>
            </a:lvl8pPr>
            <a:lvl9pPr lvl="8" rtl="0">
              <a:spcBef>
                <a:spcPts val="0"/>
              </a:spcBef>
              <a:spcAft>
                <a:spcPts val="0"/>
              </a:spcAft>
              <a:buClr>
                <a:schemeClr val="dk1"/>
              </a:buClr>
              <a:buSzPts val="1400"/>
              <a:buFont typeface="Ubuntu"/>
              <a:buAutoNum type="romanLcPeriod"/>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text 1">
  <p:cSld name="CUSTOM_1_1">
    <p:spTree>
      <p:nvGrpSpPr>
        <p:cNvPr id="1" name="Shape 977"/>
        <p:cNvGrpSpPr/>
        <p:nvPr/>
      </p:nvGrpSpPr>
      <p:grpSpPr>
        <a:xfrm>
          <a:off x="0" y="0"/>
          <a:ext cx="0" cy="0"/>
          <a:chOff x="0" y="0"/>
          <a:chExt cx="0" cy="0"/>
        </a:xfrm>
      </p:grpSpPr>
      <p:sp>
        <p:nvSpPr>
          <p:cNvPr id="978" name="Google Shape;978;p40"/>
          <p:cNvSpPr/>
          <p:nvPr/>
        </p:nvSpPr>
        <p:spPr>
          <a:xfrm rot="-5620636">
            <a:off x="7260268" y="484121"/>
            <a:ext cx="2991681" cy="2870601"/>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0"/>
          <p:cNvSpPr/>
          <p:nvPr/>
        </p:nvSpPr>
        <p:spPr>
          <a:xfrm rot="135969" flipH="1">
            <a:off x="-1259479" y="-732013"/>
            <a:ext cx="3397316" cy="3383229"/>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0"/>
          <p:cNvSpPr/>
          <p:nvPr/>
        </p:nvSpPr>
        <p:spPr>
          <a:xfrm rot="10800000">
            <a:off x="7259653" y="3925437"/>
            <a:ext cx="1774800" cy="1774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1" name="Google Shape;981;p40"/>
          <p:cNvGrpSpPr/>
          <p:nvPr/>
        </p:nvGrpSpPr>
        <p:grpSpPr>
          <a:xfrm rot="10800000">
            <a:off x="6624625" y="3303820"/>
            <a:ext cx="1696762" cy="1688828"/>
            <a:chOff x="2414491" y="671177"/>
            <a:chExt cx="1830972" cy="1822411"/>
          </a:xfrm>
        </p:grpSpPr>
        <p:sp>
          <p:nvSpPr>
            <p:cNvPr id="982" name="Google Shape;982;p40"/>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0"/>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0"/>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0"/>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0"/>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0"/>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0"/>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0"/>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0"/>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0"/>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0"/>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0"/>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0"/>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0"/>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0"/>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0"/>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0"/>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0"/>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0"/>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0"/>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0"/>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0"/>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0"/>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0"/>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0"/>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0"/>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0"/>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0"/>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0"/>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0"/>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0"/>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0"/>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0"/>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0"/>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6" name="Google Shape;1016;p40"/>
          <p:cNvSpPr txBox="1">
            <a:spLocks noGrp="1"/>
          </p:cNvSpPr>
          <p:nvPr>
            <p:ph type="title"/>
          </p:nvPr>
        </p:nvSpPr>
        <p:spPr>
          <a:xfrm>
            <a:off x="713225" y="528150"/>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17" name="Google Shape;1017;p40"/>
          <p:cNvSpPr txBox="1">
            <a:spLocks noGrp="1"/>
          </p:cNvSpPr>
          <p:nvPr>
            <p:ph type="subTitle" idx="1"/>
          </p:nvPr>
        </p:nvSpPr>
        <p:spPr>
          <a:xfrm>
            <a:off x="713225" y="1168075"/>
            <a:ext cx="6028800" cy="3431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Char char="●"/>
              <a:defRPr sz="1600"/>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6"/>
        <p:cNvGrpSpPr/>
        <p:nvPr/>
      </p:nvGrpSpPr>
      <p:grpSpPr>
        <a:xfrm>
          <a:off x="0" y="0"/>
          <a:ext cx="0" cy="0"/>
          <a:chOff x="0" y="0"/>
          <a:chExt cx="0" cy="0"/>
        </a:xfrm>
      </p:grpSpPr>
      <p:sp>
        <p:nvSpPr>
          <p:cNvPr id="97" name="Google Shape;97;p5"/>
          <p:cNvSpPr/>
          <p:nvPr/>
        </p:nvSpPr>
        <p:spPr>
          <a:xfrm flipH="1">
            <a:off x="75" y="1620000"/>
            <a:ext cx="9143837" cy="2281200"/>
          </a:xfrm>
          <a:custGeom>
            <a:avLst/>
            <a:gdLst/>
            <a:ahLst/>
            <a:cxnLst/>
            <a:rect l="l" t="t" r="r" b="b"/>
            <a:pathLst>
              <a:path w="305584" h="121664" extrusionOk="0">
                <a:moveTo>
                  <a:pt x="219307" y="0"/>
                </a:moveTo>
                <a:cubicBezTo>
                  <a:pt x="203338" y="0"/>
                  <a:pt x="187335" y="4914"/>
                  <a:pt x="174406" y="14271"/>
                </a:cubicBezTo>
                <a:cubicBezTo>
                  <a:pt x="167072" y="19544"/>
                  <a:pt x="160755" y="26102"/>
                  <a:pt x="153475" y="31428"/>
                </a:cubicBezTo>
                <a:cubicBezTo>
                  <a:pt x="146652" y="36401"/>
                  <a:pt x="138616" y="40348"/>
                  <a:pt x="130237" y="40348"/>
                </a:cubicBezTo>
                <a:cubicBezTo>
                  <a:pt x="129643" y="40348"/>
                  <a:pt x="129047" y="40328"/>
                  <a:pt x="128449" y="40287"/>
                </a:cubicBezTo>
                <a:cubicBezTo>
                  <a:pt x="122935" y="39913"/>
                  <a:pt x="117662" y="37771"/>
                  <a:pt x="112175" y="37076"/>
                </a:cubicBezTo>
                <a:cubicBezTo>
                  <a:pt x="110880" y="36911"/>
                  <a:pt x="109574" y="36830"/>
                  <a:pt x="108268" y="36830"/>
                </a:cubicBezTo>
                <a:cubicBezTo>
                  <a:pt x="102130" y="36830"/>
                  <a:pt x="95990" y="38624"/>
                  <a:pt x="90870" y="42000"/>
                </a:cubicBezTo>
                <a:cubicBezTo>
                  <a:pt x="84982" y="45881"/>
                  <a:pt x="80351" y="51743"/>
                  <a:pt x="73794" y="54339"/>
                </a:cubicBezTo>
                <a:cubicBezTo>
                  <a:pt x="70523" y="55637"/>
                  <a:pt x="67081" y="56009"/>
                  <a:pt x="63565" y="56009"/>
                </a:cubicBezTo>
                <a:cubicBezTo>
                  <a:pt x="58850" y="56009"/>
                  <a:pt x="54001" y="55340"/>
                  <a:pt x="49253" y="55340"/>
                </a:cubicBezTo>
                <a:cubicBezTo>
                  <a:pt x="46444" y="55340"/>
                  <a:pt x="43669" y="55575"/>
                  <a:pt x="40979" y="56320"/>
                </a:cubicBezTo>
                <a:cubicBezTo>
                  <a:pt x="25348" y="60629"/>
                  <a:pt x="16515" y="80811"/>
                  <a:pt x="322" y="81212"/>
                </a:cubicBezTo>
                <a:lnTo>
                  <a:pt x="1" y="105140"/>
                </a:lnTo>
                <a:cubicBezTo>
                  <a:pt x="1" y="105140"/>
                  <a:pt x="15474" y="110471"/>
                  <a:pt x="34154" y="110471"/>
                </a:cubicBezTo>
                <a:cubicBezTo>
                  <a:pt x="45744" y="110471"/>
                  <a:pt x="58569" y="108419"/>
                  <a:pt x="69698" y="101768"/>
                </a:cubicBezTo>
                <a:cubicBezTo>
                  <a:pt x="77727" y="96977"/>
                  <a:pt x="84000" y="95050"/>
                  <a:pt x="89631" y="95050"/>
                </a:cubicBezTo>
                <a:cubicBezTo>
                  <a:pt x="104388" y="95050"/>
                  <a:pt x="114744" y="108287"/>
                  <a:pt x="140761" y="117934"/>
                </a:cubicBezTo>
                <a:cubicBezTo>
                  <a:pt x="147990" y="120617"/>
                  <a:pt x="154305" y="121664"/>
                  <a:pt x="160177" y="121664"/>
                </a:cubicBezTo>
                <a:cubicBezTo>
                  <a:pt x="181037" y="121664"/>
                  <a:pt x="196328" y="108460"/>
                  <a:pt x="227278" y="108460"/>
                </a:cubicBezTo>
                <a:cubicBezTo>
                  <a:pt x="230911" y="108460"/>
                  <a:pt x="234759" y="108642"/>
                  <a:pt x="238857" y="109048"/>
                </a:cubicBezTo>
                <a:cubicBezTo>
                  <a:pt x="240758" y="109237"/>
                  <a:pt x="242612" y="109327"/>
                  <a:pt x="244420" y="109327"/>
                </a:cubicBezTo>
                <a:cubicBezTo>
                  <a:pt x="289069" y="109327"/>
                  <a:pt x="305584" y="54072"/>
                  <a:pt x="305584" y="54072"/>
                </a:cubicBezTo>
                <a:lnTo>
                  <a:pt x="305584" y="33917"/>
                </a:lnTo>
                <a:cubicBezTo>
                  <a:pt x="282994" y="28243"/>
                  <a:pt x="264927" y="11033"/>
                  <a:pt x="242792" y="3726"/>
                </a:cubicBezTo>
                <a:cubicBezTo>
                  <a:pt x="235229" y="1223"/>
                  <a:pt x="227273" y="0"/>
                  <a:pt x="2193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5"/>
          <p:cNvSpPr/>
          <p:nvPr/>
        </p:nvSpPr>
        <p:spPr>
          <a:xfrm rot="5400000">
            <a:off x="-1596150" y="-854219"/>
            <a:ext cx="3561783" cy="3029652"/>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5"/>
          <p:cNvSpPr/>
          <p:nvPr/>
        </p:nvSpPr>
        <p:spPr>
          <a:xfrm>
            <a:off x="7699300" y="2874875"/>
            <a:ext cx="1176089" cy="1535988"/>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5"/>
          <p:cNvSpPr txBox="1">
            <a:spLocks noGrp="1"/>
          </p:cNvSpPr>
          <p:nvPr>
            <p:ph type="body" idx="1"/>
          </p:nvPr>
        </p:nvSpPr>
        <p:spPr>
          <a:xfrm>
            <a:off x="1101975" y="2260925"/>
            <a:ext cx="2954400" cy="1536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rgbClr val="000000"/>
              </a:buClr>
              <a:buSzPts val="1400"/>
              <a:buFont typeface="Arial"/>
              <a:buChar char="●"/>
              <a:defRPr sz="1600"/>
            </a:lvl1pPr>
            <a:lvl2pPr marL="914400" lvl="1" indent="-317500">
              <a:spcBef>
                <a:spcPts val="0"/>
              </a:spcBef>
              <a:spcAft>
                <a:spcPts val="0"/>
              </a:spcAft>
              <a:buClr>
                <a:srgbClr val="000000"/>
              </a:buClr>
              <a:buSzPts val="1400"/>
              <a:buFont typeface="Arial"/>
              <a:buChar char="○"/>
              <a:defRPr sz="1200"/>
            </a:lvl2pPr>
            <a:lvl3pPr marL="1371600" lvl="2" indent="-317500">
              <a:spcBef>
                <a:spcPts val="0"/>
              </a:spcBef>
              <a:spcAft>
                <a:spcPts val="0"/>
              </a:spcAft>
              <a:buClr>
                <a:srgbClr val="000000"/>
              </a:buClr>
              <a:buSzPts val="1400"/>
              <a:buFont typeface="Arial"/>
              <a:buChar char="■"/>
              <a:defRPr sz="1200"/>
            </a:lvl3pPr>
            <a:lvl4pPr marL="1828800" lvl="3" indent="-317500">
              <a:spcBef>
                <a:spcPts val="0"/>
              </a:spcBef>
              <a:spcAft>
                <a:spcPts val="0"/>
              </a:spcAft>
              <a:buClr>
                <a:srgbClr val="000000"/>
              </a:buClr>
              <a:buSzPts val="1400"/>
              <a:buFont typeface="Arial"/>
              <a:buChar char="●"/>
              <a:defRPr sz="1200"/>
            </a:lvl4pPr>
            <a:lvl5pPr marL="2286000" lvl="4" indent="-317500">
              <a:spcBef>
                <a:spcPts val="0"/>
              </a:spcBef>
              <a:spcAft>
                <a:spcPts val="0"/>
              </a:spcAft>
              <a:buClr>
                <a:srgbClr val="000000"/>
              </a:buClr>
              <a:buSzPts val="1400"/>
              <a:buFont typeface="Arial"/>
              <a:buChar char="○"/>
              <a:defRPr sz="1200"/>
            </a:lvl5pPr>
            <a:lvl6pPr marL="2743200" lvl="5" indent="-317500">
              <a:spcBef>
                <a:spcPts val="0"/>
              </a:spcBef>
              <a:spcAft>
                <a:spcPts val="0"/>
              </a:spcAft>
              <a:buClr>
                <a:srgbClr val="000000"/>
              </a:buClr>
              <a:buSzPts val="1400"/>
              <a:buFont typeface="Arial"/>
              <a:buChar char="■"/>
              <a:defRPr sz="1200"/>
            </a:lvl6pPr>
            <a:lvl7pPr marL="3200400" lvl="6" indent="-317500">
              <a:spcBef>
                <a:spcPts val="0"/>
              </a:spcBef>
              <a:spcAft>
                <a:spcPts val="0"/>
              </a:spcAft>
              <a:buClr>
                <a:srgbClr val="000000"/>
              </a:buClr>
              <a:buSzPts val="1400"/>
              <a:buFont typeface="Arial"/>
              <a:buChar char="●"/>
              <a:defRPr sz="1200"/>
            </a:lvl7pPr>
            <a:lvl8pPr marL="3657600" lvl="7" indent="-317500">
              <a:spcBef>
                <a:spcPts val="0"/>
              </a:spcBef>
              <a:spcAft>
                <a:spcPts val="0"/>
              </a:spcAft>
              <a:buClr>
                <a:srgbClr val="000000"/>
              </a:buClr>
              <a:buSzPts val="1400"/>
              <a:buFont typeface="Arial"/>
              <a:buChar char="○"/>
              <a:defRPr sz="1200"/>
            </a:lvl8pPr>
            <a:lvl9pPr marL="4114800" lvl="8" indent="-317500">
              <a:spcBef>
                <a:spcPts val="0"/>
              </a:spcBef>
              <a:spcAft>
                <a:spcPts val="0"/>
              </a:spcAft>
              <a:buClr>
                <a:srgbClr val="000000"/>
              </a:buClr>
              <a:buSzPts val="1400"/>
              <a:buFont typeface="Arial"/>
              <a:buChar char="■"/>
              <a:defRPr sz="1200"/>
            </a:lvl9pPr>
          </a:lstStyle>
          <a:p>
            <a:endParaRPr/>
          </a:p>
        </p:txBody>
      </p:sp>
      <p:sp>
        <p:nvSpPr>
          <p:cNvPr id="101" name="Google Shape;101;p5"/>
          <p:cNvSpPr txBox="1">
            <a:spLocks noGrp="1"/>
          </p:cNvSpPr>
          <p:nvPr>
            <p:ph type="body" idx="2"/>
          </p:nvPr>
        </p:nvSpPr>
        <p:spPr>
          <a:xfrm>
            <a:off x="5071000" y="2260925"/>
            <a:ext cx="2954400" cy="1536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rgbClr val="000000"/>
              </a:buClr>
              <a:buSzPts val="1400"/>
              <a:buFont typeface="Arial"/>
              <a:buChar char="●"/>
              <a:defRPr sz="1600"/>
            </a:lvl1pPr>
            <a:lvl2pPr marL="914400" lvl="1" indent="-317500">
              <a:spcBef>
                <a:spcPts val="0"/>
              </a:spcBef>
              <a:spcAft>
                <a:spcPts val="0"/>
              </a:spcAft>
              <a:buClr>
                <a:srgbClr val="000000"/>
              </a:buClr>
              <a:buSzPts val="1400"/>
              <a:buFont typeface="Arial"/>
              <a:buChar char="○"/>
              <a:defRPr sz="1200"/>
            </a:lvl2pPr>
            <a:lvl3pPr marL="1371600" lvl="2" indent="-317500">
              <a:spcBef>
                <a:spcPts val="0"/>
              </a:spcBef>
              <a:spcAft>
                <a:spcPts val="0"/>
              </a:spcAft>
              <a:buClr>
                <a:srgbClr val="000000"/>
              </a:buClr>
              <a:buSzPts val="1400"/>
              <a:buFont typeface="Arial"/>
              <a:buChar char="■"/>
              <a:defRPr sz="1200"/>
            </a:lvl3pPr>
            <a:lvl4pPr marL="1828800" lvl="3" indent="-317500">
              <a:spcBef>
                <a:spcPts val="0"/>
              </a:spcBef>
              <a:spcAft>
                <a:spcPts val="0"/>
              </a:spcAft>
              <a:buClr>
                <a:srgbClr val="000000"/>
              </a:buClr>
              <a:buSzPts val="1400"/>
              <a:buFont typeface="Arial"/>
              <a:buChar char="●"/>
              <a:defRPr sz="1200"/>
            </a:lvl4pPr>
            <a:lvl5pPr marL="2286000" lvl="4" indent="-317500">
              <a:spcBef>
                <a:spcPts val="0"/>
              </a:spcBef>
              <a:spcAft>
                <a:spcPts val="0"/>
              </a:spcAft>
              <a:buClr>
                <a:srgbClr val="000000"/>
              </a:buClr>
              <a:buSzPts val="1400"/>
              <a:buFont typeface="Arial"/>
              <a:buChar char="○"/>
              <a:defRPr sz="1200"/>
            </a:lvl5pPr>
            <a:lvl6pPr marL="2743200" lvl="5" indent="-317500">
              <a:spcBef>
                <a:spcPts val="0"/>
              </a:spcBef>
              <a:spcAft>
                <a:spcPts val="0"/>
              </a:spcAft>
              <a:buClr>
                <a:srgbClr val="000000"/>
              </a:buClr>
              <a:buSzPts val="1400"/>
              <a:buFont typeface="Arial"/>
              <a:buChar char="■"/>
              <a:defRPr sz="1200"/>
            </a:lvl6pPr>
            <a:lvl7pPr marL="3200400" lvl="6" indent="-317500">
              <a:spcBef>
                <a:spcPts val="0"/>
              </a:spcBef>
              <a:spcAft>
                <a:spcPts val="0"/>
              </a:spcAft>
              <a:buClr>
                <a:srgbClr val="000000"/>
              </a:buClr>
              <a:buSzPts val="1400"/>
              <a:buFont typeface="Arial"/>
              <a:buChar char="●"/>
              <a:defRPr sz="1200"/>
            </a:lvl7pPr>
            <a:lvl8pPr marL="3657600" lvl="7" indent="-317500">
              <a:spcBef>
                <a:spcPts val="0"/>
              </a:spcBef>
              <a:spcAft>
                <a:spcPts val="0"/>
              </a:spcAft>
              <a:buClr>
                <a:srgbClr val="000000"/>
              </a:buClr>
              <a:buSzPts val="1400"/>
              <a:buFont typeface="Arial"/>
              <a:buChar char="○"/>
              <a:defRPr sz="1200"/>
            </a:lvl8pPr>
            <a:lvl9pPr marL="4114800" lvl="8" indent="-317500">
              <a:spcBef>
                <a:spcPts val="0"/>
              </a:spcBef>
              <a:spcAft>
                <a:spcPts val="0"/>
              </a:spcAft>
              <a:buClr>
                <a:srgbClr val="000000"/>
              </a:buClr>
              <a:buSzPts val="1400"/>
              <a:buFont typeface="Arial"/>
              <a:buChar char="■"/>
              <a:defRPr sz="1200"/>
            </a:lvl9pPr>
          </a:lstStyle>
          <a:p>
            <a:endParaRPr/>
          </a:p>
        </p:txBody>
      </p:sp>
      <p:sp>
        <p:nvSpPr>
          <p:cNvPr id="102" name="Google Shape;102;p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3" name="Google Shape;103;p5"/>
          <p:cNvSpPr txBox="1">
            <a:spLocks noGrp="1"/>
          </p:cNvSpPr>
          <p:nvPr>
            <p:ph type="subTitle" idx="3"/>
          </p:nvPr>
        </p:nvSpPr>
        <p:spPr>
          <a:xfrm>
            <a:off x="1118600" y="1666100"/>
            <a:ext cx="2954400" cy="467400"/>
          </a:xfrm>
          <a:prstGeom prst="rect">
            <a:avLst/>
          </a:prstGeom>
        </p:spPr>
        <p:txBody>
          <a:bodyPr spcFirstLastPara="1" wrap="square" lIns="91425" tIns="91425" rIns="91425" bIns="91425" anchor="t" anchorCtr="0">
            <a:noAutofit/>
          </a:bodyPr>
          <a:lstStyle>
            <a:lvl1pPr lvl="0" algn="ctr">
              <a:spcBef>
                <a:spcPts val="0"/>
              </a:spcBef>
              <a:spcAft>
                <a:spcPts val="0"/>
              </a:spcAft>
              <a:buSzPts val="2200"/>
              <a:buFont typeface="Hammersmith One"/>
              <a:buNone/>
              <a:defRPr sz="2200" b="1">
                <a:solidFill>
                  <a:schemeClr val="dk1"/>
                </a:solidFill>
                <a:latin typeface="Hammersmith One"/>
                <a:ea typeface="Hammersmith One"/>
                <a:cs typeface="Hammersmith One"/>
                <a:sym typeface="Hammersmith 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4" name="Google Shape;104;p5"/>
          <p:cNvSpPr txBox="1">
            <a:spLocks noGrp="1"/>
          </p:cNvSpPr>
          <p:nvPr>
            <p:ph type="subTitle" idx="4"/>
          </p:nvPr>
        </p:nvSpPr>
        <p:spPr>
          <a:xfrm>
            <a:off x="5071000" y="1666100"/>
            <a:ext cx="2954400" cy="467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Font typeface="Hammersmith One"/>
              <a:buNone/>
              <a:defRPr sz="2200" b="1">
                <a:solidFill>
                  <a:schemeClr val="dk1"/>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5" name="Google Shape;105;p5"/>
          <p:cNvSpPr/>
          <p:nvPr/>
        </p:nvSpPr>
        <p:spPr>
          <a:xfrm rot="-1390808" flipH="1">
            <a:off x="4052075" y="2819900"/>
            <a:ext cx="1938821" cy="3305584"/>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and text 2">
  <p:cSld name="CUSTOM_32">
    <p:spTree>
      <p:nvGrpSpPr>
        <p:cNvPr id="1" name="Shape 1018"/>
        <p:cNvGrpSpPr/>
        <p:nvPr/>
      </p:nvGrpSpPr>
      <p:grpSpPr>
        <a:xfrm>
          <a:off x="0" y="0"/>
          <a:ext cx="0" cy="0"/>
          <a:chOff x="0" y="0"/>
          <a:chExt cx="0" cy="0"/>
        </a:xfrm>
      </p:grpSpPr>
      <p:sp>
        <p:nvSpPr>
          <p:cNvPr id="1019" name="Google Shape;1019;p41"/>
          <p:cNvSpPr/>
          <p:nvPr/>
        </p:nvSpPr>
        <p:spPr>
          <a:xfrm rot="-455554">
            <a:off x="6637849" y="-126684"/>
            <a:ext cx="3253668" cy="548076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rgbClr val="A0A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1"/>
          <p:cNvSpPr/>
          <p:nvPr/>
        </p:nvSpPr>
        <p:spPr>
          <a:xfrm rot="-7977677">
            <a:off x="5635995" y="1509394"/>
            <a:ext cx="1601627" cy="1536805"/>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1"/>
          <p:cNvSpPr/>
          <p:nvPr/>
        </p:nvSpPr>
        <p:spPr>
          <a:xfrm rot="8880872">
            <a:off x="-2066784" y="-214836"/>
            <a:ext cx="4047011" cy="2490084"/>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1"/>
          <p:cNvSpPr txBox="1">
            <a:spLocks noGrp="1"/>
          </p:cNvSpPr>
          <p:nvPr>
            <p:ph type="title"/>
          </p:nvPr>
        </p:nvSpPr>
        <p:spPr>
          <a:xfrm>
            <a:off x="713225" y="528150"/>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23" name="Google Shape;1023;p41"/>
          <p:cNvSpPr txBox="1">
            <a:spLocks noGrp="1"/>
          </p:cNvSpPr>
          <p:nvPr>
            <p:ph type="subTitle" idx="1"/>
          </p:nvPr>
        </p:nvSpPr>
        <p:spPr>
          <a:xfrm>
            <a:off x="713225" y="1168075"/>
            <a:ext cx="4989900" cy="3431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Char char="●"/>
              <a:defRPr sz="1600" b="1"/>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text 3">
  <p:cSld name="CUSTOM_34">
    <p:spTree>
      <p:nvGrpSpPr>
        <p:cNvPr id="1" name="Shape 1024"/>
        <p:cNvGrpSpPr/>
        <p:nvPr/>
      </p:nvGrpSpPr>
      <p:grpSpPr>
        <a:xfrm>
          <a:off x="0" y="0"/>
          <a:ext cx="0" cy="0"/>
          <a:chOff x="0" y="0"/>
          <a:chExt cx="0" cy="0"/>
        </a:xfrm>
      </p:grpSpPr>
      <p:sp>
        <p:nvSpPr>
          <p:cNvPr id="1025" name="Google Shape;1025;p42"/>
          <p:cNvSpPr/>
          <p:nvPr/>
        </p:nvSpPr>
        <p:spPr>
          <a:xfrm rot="-4971949">
            <a:off x="-1978224" y="-993266"/>
            <a:ext cx="4547689" cy="4131091"/>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6" name="Google Shape;1026;p42"/>
          <p:cNvGrpSpPr/>
          <p:nvPr/>
        </p:nvGrpSpPr>
        <p:grpSpPr>
          <a:xfrm flipH="1">
            <a:off x="6866680" y="-80437"/>
            <a:ext cx="2277317" cy="5304377"/>
            <a:chOff x="224725" y="566950"/>
            <a:chExt cx="1850875" cy="4311100"/>
          </a:xfrm>
        </p:grpSpPr>
        <p:sp>
          <p:nvSpPr>
            <p:cNvPr id="1027" name="Google Shape;1027;p42"/>
            <p:cNvSpPr/>
            <p:nvPr/>
          </p:nvSpPr>
          <p:spPr>
            <a:xfrm>
              <a:off x="1914975" y="566950"/>
              <a:ext cx="160625" cy="2033000"/>
            </a:xfrm>
            <a:custGeom>
              <a:avLst/>
              <a:gdLst/>
              <a:ahLst/>
              <a:cxnLst/>
              <a:rect l="l" t="t" r="r" b="b"/>
              <a:pathLst>
                <a:path w="6425" h="81320" extrusionOk="0">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2"/>
            <p:cNvSpPr/>
            <p:nvPr/>
          </p:nvSpPr>
          <p:spPr>
            <a:xfrm>
              <a:off x="1761075" y="818875"/>
              <a:ext cx="160625" cy="2032875"/>
            </a:xfrm>
            <a:custGeom>
              <a:avLst/>
              <a:gdLst/>
              <a:ahLst/>
              <a:cxnLst/>
              <a:rect l="l" t="t" r="r" b="b"/>
              <a:pathLst>
                <a:path w="6425" h="81315" extrusionOk="0">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2"/>
            <p:cNvSpPr/>
            <p:nvPr/>
          </p:nvSpPr>
          <p:spPr>
            <a:xfrm>
              <a:off x="1607850" y="566950"/>
              <a:ext cx="159950" cy="2033000"/>
            </a:xfrm>
            <a:custGeom>
              <a:avLst/>
              <a:gdLst/>
              <a:ahLst/>
              <a:cxnLst/>
              <a:rect l="l" t="t" r="r" b="b"/>
              <a:pathLst>
                <a:path w="6398" h="81320" extrusionOk="0">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2"/>
            <p:cNvSpPr/>
            <p:nvPr/>
          </p:nvSpPr>
          <p:spPr>
            <a:xfrm>
              <a:off x="1453950" y="818875"/>
              <a:ext cx="160600" cy="2032875"/>
            </a:xfrm>
            <a:custGeom>
              <a:avLst/>
              <a:gdLst/>
              <a:ahLst/>
              <a:cxnLst/>
              <a:rect l="l" t="t" r="r" b="b"/>
              <a:pathLst>
                <a:path w="6424" h="81315" extrusionOk="0">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2"/>
            <p:cNvSpPr/>
            <p:nvPr/>
          </p:nvSpPr>
          <p:spPr>
            <a:xfrm>
              <a:off x="1300050" y="566950"/>
              <a:ext cx="160600" cy="2033000"/>
            </a:xfrm>
            <a:custGeom>
              <a:avLst/>
              <a:gdLst/>
              <a:ahLst/>
              <a:cxnLst/>
              <a:rect l="l" t="t" r="r" b="b"/>
              <a:pathLst>
                <a:path w="6424" h="81320" extrusionOk="0">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2"/>
            <p:cNvSpPr/>
            <p:nvPr/>
          </p:nvSpPr>
          <p:spPr>
            <a:xfrm>
              <a:off x="1146800" y="818875"/>
              <a:ext cx="159950" cy="2032875"/>
            </a:xfrm>
            <a:custGeom>
              <a:avLst/>
              <a:gdLst/>
              <a:ahLst/>
              <a:cxnLst/>
              <a:rect l="l" t="t" r="r" b="b"/>
              <a:pathLst>
                <a:path w="6398" h="81315" extrusionOk="0">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2"/>
            <p:cNvSpPr/>
            <p:nvPr/>
          </p:nvSpPr>
          <p:spPr>
            <a:xfrm>
              <a:off x="992900" y="566950"/>
              <a:ext cx="160625" cy="2033000"/>
            </a:xfrm>
            <a:custGeom>
              <a:avLst/>
              <a:gdLst/>
              <a:ahLst/>
              <a:cxnLst/>
              <a:rect l="l" t="t" r="r" b="b"/>
              <a:pathLst>
                <a:path w="6425" h="81320" extrusionOk="0">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2"/>
            <p:cNvSpPr/>
            <p:nvPr/>
          </p:nvSpPr>
          <p:spPr>
            <a:xfrm>
              <a:off x="839675" y="818875"/>
              <a:ext cx="159950" cy="2032875"/>
            </a:xfrm>
            <a:custGeom>
              <a:avLst/>
              <a:gdLst/>
              <a:ahLst/>
              <a:cxnLst/>
              <a:rect l="l" t="t" r="r" b="b"/>
              <a:pathLst>
                <a:path w="6398" h="81315" extrusionOk="0">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2"/>
            <p:cNvSpPr/>
            <p:nvPr/>
          </p:nvSpPr>
          <p:spPr>
            <a:xfrm>
              <a:off x="685775" y="566950"/>
              <a:ext cx="159950" cy="2033000"/>
            </a:xfrm>
            <a:custGeom>
              <a:avLst/>
              <a:gdLst/>
              <a:ahLst/>
              <a:cxnLst/>
              <a:rect l="l" t="t" r="r" b="b"/>
              <a:pathLst>
                <a:path w="6398" h="81320" extrusionOk="0">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2"/>
            <p:cNvSpPr/>
            <p:nvPr/>
          </p:nvSpPr>
          <p:spPr>
            <a:xfrm>
              <a:off x="531875" y="818875"/>
              <a:ext cx="160600" cy="2032875"/>
            </a:xfrm>
            <a:custGeom>
              <a:avLst/>
              <a:gdLst/>
              <a:ahLst/>
              <a:cxnLst/>
              <a:rect l="l" t="t" r="r" b="b"/>
              <a:pathLst>
                <a:path w="6424" h="81315" extrusionOk="0">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2"/>
            <p:cNvSpPr/>
            <p:nvPr/>
          </p:nvSpPr>
          <p:spPr>
            <a:xfrm>
              <a:off x="378625" y="566950"/>
              <a:ext cx="159950" cy="2033000"/>
            </a:xfrm>
            <a:custGeom>
              <a:avLst/>
              <a:gdLst/>
              <a:ahLst/>
              <a:cxnLst/>
              <a:rect l="l" t="t" r="r" b="b"/>
              <a:pathLst>
                <a:path w="6398" h="81320" extrusionOk="0">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2"/>
            <p:cNvSpPr/>
            <p:nvPr/>
          </p:nvSpPr>
          <p:spPr>
            <a:xfrm>
              <a:off x="224725" y="818875"/>
              <a:ext cx="159950" cy="2032875"/>
            </a:xfrm>
            <a:custGeom>
              <a:avLst/>
              <a:gdLst/>
              <a:ahLst/>
              <a:cxnLst/>
              <a:rect l="l" t="t" r="r" b="b"/>
              <a:pathLst>
                <a:path w="6398" h="81315" extrusionOk="0">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2"/>
            <p:cNvSpPr/>
            <p:nvPr/>
          </p:nvSpPr>
          <p:spPr>
            <a:xfrm>
              <a:off x="1914975" y="2593575"/>
              <a:ext cx="160625" cy="2032875"/>
            </a:xfrm>
            <a:custGeom>
              <a:avLst/>
              <a:gdLst/>
              <a:ahLst/>
              <a:cxnLst/>
              <a:rect l="l" t="t" r="r" b="b"/>
              <a:pathLst>
                <a:path w="6425" h="81315" extrusionOk="0">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2"/>
            <p:cNvSpPr/>
            <p:nvPr/>
          </p:nvSpPr>
          <p:spPr>
            <a:xfrm>
              <a:off x="1761075" y="2845375"/>
              <a:ext cx="160625" cy="2032675"/>
            </a:xfrm>
            <a:custGeom>
              <a:avLst/>
              <a:gdLst/>
              <a:ahLst/>
              <a:cxnLst/>
              <a:rect l="l" t="t" r="r" b="b"/>
              <a:pathLst>
                <a:path w="6425" h="81307" extrusionOk="0">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2"/>
            <p:cNvSpPr/>
            <p:nvPr/>
          </p:nvSpPr>
          <p:spPr>
            <a:xfrm>
              <a:off x="1607850" y="2593575"/>
              <a:ext cx="159950" cy="2032875"/>
            </a:xfrm>
            <a:custGeom>
              <a:avLst/>
              <a:gdLst/>
              <a:ahLst/>
              <a:cxnLst/>
              <a:rect l="l" t="t" r="r" b="b"/>
              <a:pathLst>
                <a:path w="6398" h="81315" extrusionOk="0">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2"/>
            <p:cNvSpPr/>
            <p:nvPr/>
          </p:nvSpPr>
          <p:spPr>
            <a:xfrm>
              <a:off x="1453950" y="2845375"/>
              <a:ext cx="160600" cy="2032675"/>
            </a:xfrm>
            <a:custGeom>
              <a:avLst/>
              <a:gdLst/>
              <a:ahLst/>
              <a:cxnLst/>
              <a:rect l="l" t="t" r="r" b="b"/>
              <a:pathLst>
                <a:path w="6424" h="81307" extrusionOk="0">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2"/>
            <p:cNvSpPr/>
            <p:nvPr/>
          </p:nvSpPr>
          <p:spPr>
            <a:xfrm>
              <a:off x="1300050" y="2593575"/>
              <a:ext cx="160600" cy="2032875"/>
            </a:xfrm>
            <a:custGeom>
              <a:avLst/>
              <a:gdLst/>
              <a:ahLst/>
              <a:cxnLst/>
              <a:rect l="l" t="t" r="r" b="b"/>
              <a:pathLst>
                <a:path w="6424" h="81315" extrusionOk="0">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2"/>
            <p:cNvSpPr/>
            <p:nvPr/>
          </p:nvSpPr>
          <p:spPr>
            <a:xfrm>
              <a:off x="1146800" y="2845375"/>
              <a:ext cx="159950" cy="2032675"/>
            </a:xfrm>
            <a:custGeom>
              <a:avLst/>
              <a:gdLst/>
              <a:ahLst/>
              <a:cxnLst/>
              <a:rect l="l" t="t" r="r" b="b"/>
              <a:pathLst>
                <a:path w="6398" h="81307" extrusionOk="0">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2"/>
            <p:cNvSpPr/>
            <p:nvPr/>
          </p:nvSpPr>
          <p:spPr>
            <a:xfrm>
              <a:off x="992900" y="2593575"/>
              <a:ext cx="160625" cy="2032875"/>
            </a:xfrm>
            <a:custGeom>
              <a:avLst/>
              <a:gdLst/>
              <a:ahLst/>
              <a:cxnLst/>
              <a:rect l="l" t="t" r="r" b="b"/>
              <a:pathLst>
                <a:path w="6425" h="81315" extrusionOk="0">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2"/>
            <p:cNvSpPr/>
            <p:nvPr/>
          </p:nvSpPr>
          <p:spPr>
            <a:xfrm>
              <a:off x="839675" y="2845375"/>
              <a:ext cx="159950" cy="2032675"/>
            </a:xfrm>
            <a:custGeom>
              <a:avLst/>
              <a:gdLst/>
              <a:ahLst/>
              <a:cxnLst/>
              <a:rect l="l" t="t" r="r" b="b"/>
              <a:pathLst>
                <a:path w="6398" h="81307" extrusionOk="0">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2"/>
            <p:cNvSpPr/>
            <p:nvPr/>
          </p:nvSpPr>
          <p:spPr>
            <a:xfrm>
              <a:off x="685775" y="2593575"/>
              <a:ext cx="159950" cy="2032875"/>
            </a:xfrm>
            <a:custGeom>
              <a:avLst/>
              <a:gdLst/>
              <a:ahLst/>
              <a:cxnLst/>
              <a:rect l="l" t="t" r="r" b="b"/>
              <a:pathLst>
                <a:path w="6398" h="81315" extrusionOk="0">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2"/>
            <p:cNvSpPr/>
            <p:nvPr/>
          </p:nvSpPr>
          <p:spPr>
            <a:xfrm>
              <a:off x="531875" y="2845375"/>
              <a:ext cx="160600" cy="2032675"/>
            </a:xfrm>
            <a:custGeom>
              <a:avLst/>
              <a:gdLst/>
              <a:ahLst/>
              <a:cxnLst/>
              <a:rect l="l" t="t" r="r" b="b"/>
              <a:pathLst>
                <a:path w="6424" h="81307" extrusionOk="0">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2"/>
            <p:cNvSpPr/>
            <p:nvPr/>
          </p:nvSpPr>
          <p:spPr>
            <a:xfrm>
              <a:off x="378625" y="2593575"/>
              <a:ext cx="159950" cy="2032875"/>
            </a:xfrm>
            <a:custGeom>
              <a:avLst/>
              <a:gdLst/>
              <a:ahLst/>
              <a:cxnLst/>
              <a:rect l="l" t="t" r="r" b="b"/>
              <a:pathLst>
                <a:path w="6398" h="81315" extrusionOk="0">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2"/>
            <p:cNvSpPr/>
            <p:nvPr/>
          </p:nvSpPr>
          <p:spPr>
            <a:xfrm>
              <a:off x="224725" y="2845375"/>
              <a:ext cx="159950" cy="2032675"/>
            </a:xfrm>
            <a:custGeom>
              <a:avLst/>
              <a:gdLst/>
              <a:ahLst/>
              <a:cxnLst/>
              <a:rect l="l" t="t" r="r" b="b"/>
              <a:pathLst>
                <a:path w="6398" h="81307" extrusionOk="0">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1" name="Google Shape;1051;p42"/>
          <p:cNvSpPr/>
          <p:nvPr/>
        </p:nvSpPr>
        <p:spPr>
          <a:xfrm rot="250550" flipH="1">
            <a:off x="838717" y="3110207"/>
            <a:ext cx="5950574" cy="3661060"/>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2"/>
          <p:cNvSpPr txBox="1">
            <a:spLocks noGrp="1"/>
          </p:cNvSpPr>
          <p:nvPr>
            <p:ph type="title"/>
          </p:nvPr>
        </p:nvSpPr>
        <p:spPr>
          <a:xfrm>
            <a:off x="713225" y="528150"/>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53" name="Google Shape;1053;p42"/>
          <p:cNvSpPr txBox="1">
            <a:spLocks noGrp="1"/>
          </p:cNvSpPr>
          <p:nvPr>
            <p:ph type="subTitle" idx="1"/>
          </p:nvPr>
        </p:nvSpPr>
        <p:spPr>
          <a:xfrm>
            <a:off x="713225" y="2027400"/>
            <a:ext cx="3402600" cy="1088700"/>
          </a:xfrm>
          <a:prstGeom prst="rect">
            <a:avLst/>
          </a:prstGeom>
        </p:spPr>
        <p:txBody>
          <a:bodyPr spcFirstLastPara="1" wrap="square" lIns="91425" tIns="91425" rIns="91425" bIns="91425" anchor="ctr" anchorCtr="0">
            <a:noAutofit/>
          </a:bodyPr>
          <a:lstStyle>
            <a:lvl1pPr lvl="0">
              <a:spcBef>
                <a:spcPts val="0"/>
              </a:spcBef>
              <a:spcAft>
                <a:spcPts val="0"/>
              </a:spcAft>
              <a:buSzPts val="16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and text 4">
  <p:cSld name="CUSTOM_35">
    <p:spTree>
      <p:nvGrpSpPr>
        <p:cNvPr id="1" name="Shape 1054"/>
        <p:cNvGrpSpPr/>
        <p:nvPr/>
      </p:nvGrpSpPr>
      <p:grpSpPr>
        <a:xfrm>
          <a:off x="0" y="0"/>
          <a:ext cx="0" cy="0"/>
          <a:chOff x="0" y="0"/>
          <a:chExt cx="0" cy="0"/>
        </a:xfrm>
      </p:grpSpPr>
      <p:grpSp>
        <p:nvGrpSpPr>
          <p:cNvPr id="1055" name="Google Shape;1055;p43"/>
          <p:cNvGrpSpPr/>
          <p:nvPr/>
        </p:nvGrpSpPr>
        <p:grpSpPr>
          <a:xfrm>
            <a:off x="4789682" y="3273165"/>
            <a:ext cx="2304462" cy="2293869"/>
            <a:chOff x="2414491" y="671177"/>
            <a:chExt cx="1830972" cy="1822411"/>
          </a:xfrm>
        </p:grpSpPr>
        <p:sp>
          <p:nvSpPr>
            <p:cNvPr id="1056" name="Google Shape;1056;p43"/>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3"/>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3"/>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3"/>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3"/>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3"/>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3"/>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3"/>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3"/>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3"/>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3"/>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3"/>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3"/>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3"/>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3"/>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3"/>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3"/>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3"/>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3"/>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3"/>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3"/>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3"/>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3"/>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3"/>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3"/>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3"/>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3"/>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3"/>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3"/>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3"/>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3"/>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3"/>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3"/>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3"/>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0" name="Google Shape;1090;p43"/>
          <p:cNvSpPr/>
          <p:nvPr/>
        </p:nvSpPr>
        <p:spPr>
          <a:xfrm rot="-919010">
            <a:off x="6732142" y="-371518"/>
            <a:ext cx="3397275" cy="3383189"/>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3"/>
          <p:cNvSpPr/>
          <p:nvPr/>
        </p:nvSpPr>
        <p:spPr>
          <a:xfrm rot="-5620636">
            <a:off x="-1100482" y="1591409"/>
            <a:ext cx="2991681" cy="2870601"/>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3"/>
          <p:cNvSpPr txBox="1">
            <a:spLocks noGrp="1"/>
          </p:cNvSpPr>
          <p:nvPr>
            <p:ph type="title"/>
          </p:nvPr>
        </p:nvSpPr>
        <p:spPr>
          <a:xfrm>
            <a:off x="713225" y="528150"/>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93" name="Google Shape;1093;p43"/>
          <p:cNvSpPr txBox="1">
            <a:spLocks noGrp="1"/>
          </p:cNvSpPr>
          <p:nvPr>
            <p:ph type="subTitle" idx="1"/>
          </p:nvPr>
        </p:nvSpPr>
        <p:spPr>
          <a:xfrm>
            <a:off x="5028175" y="2027400"/>
            <a:ext cx="3402600" cy="1088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6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and text 5">
  <p:cSld name="CUSTOM_36">
    <p:spTree>
      <p:nvGrpSpPr>
        <p:cNvPr id="1" name="Shape 1094"/>
        <p:cNvGrpSpPr/>
        <p:nvPr/>
      </p:nvGrpSpPr>
      <p:grpSpPr>
        <a:xfrm>
          <a:off x="0" y="0"/>
          <a:ext cx="0" cy="0"/>
          <a:chOff x="0" y="0"/>
          <a:chExt cx="0" cy="0"/>
        </a:xfrm>
      </p:grpSpPr>
      <p:sp>
        <p:nvSpPr>
          <p:cNvPr id="1095" name="Google Shape;1095;p44"/>
          <p:cNvSpPr/>
          <p:nvPr/>
        </p:nvSpPr>
        <p:spPr>
          <a:xfrm>
            <a:off x="4260425" y="1957095"/>
            <a:ext cx="1774800" cy="1774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4"/>
          <p:cNvSpPr/>
          <p:nvPr/>
        </p:nvSpPr>
        <p:spPr>
          <a:xfrm rot="-4971949">
            <a:off x="6653151" y="1865359"/>
            <a:ext cx="4547689" cy="4131091"/>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4"/>
          <p:cNvSpPr/>
          <p:nvPr/>
        </p:nvSpPr>
        <p:spPr>
          <a:xfrm rot="7019959" flipH="1">
            <a:off x="-962151" y="-1327476"/>
            <a:ext cx="4047102" cy="2490011"/>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4"/>
          <p:cNvSpPr txBox="1">
            <a:spLocks noGrp="1"/>
          </p:cNvSpPr>
          <p:nvPr>
            <p:ph type="title"/>
          </p:nvPr>
        </p:nvSpPr>
        <p:spPr>
          <a:xfrm>
            <a:off x="713225" y="528150"/>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99" name="Google Shape;1099;p44"/>
          <p:cNvSpPr txBox="1">
            <a:spLocks noGrp="1"/>
          </p:cNvSpPr>
          <p:nvPr>
            <p:ph type="subTitle" idx="1"/>
          </p:nvPr>
        </p:nvSpPr>
        <p:spPr>
          <a:xfrm>
            <a:off x="713225" y="2027400"/>
            <a:ext cx="3402600" cy="10887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and text 6">
  <p:cSld name="CUSTOM_37_1">
    <p:spTree>
      <p:nvGrpSpPr>
        <p:cNvPr id="1" name="Shape 1100"/>
        <p:cNvGrpSpPr/>
        <p:nvPr/>
      </p:nvGrpSpPr>
      <p:grpSpPr>
        <a:xfrm>
          <a:off x="0" y="0"/>
          <a:ext cx="0" cy="0"/>
          <a:chOff x="0" y="0"/>
          <a:chExt cx="0" cy="0"/>
        </a:xfrm>
      </p:grpSpPr>
      <p:sp>
        <p:nvSpPr>
          <p:cNvPr id="1101" name="Google Shape;1101;p45"/>
          <p:cNvSpPr/>
          <p:nvPr/>
        </p:nvSpPr>
        <p:spPr>
          <a:xfrm rot="-4971949">
            <a:off x="6499451" y="687059"/>
            <a:ext cx="4547689" cy="4131091"/>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5"/>
          <p:cNvSpPr/>
          <p:nvPr/>
        </p:nvSpPr>
        <p:spPr>
          <a:xfrm rot="9475593">
            <a:off x="-1974698" y="-446077"/>
            <a:ext cx="4047145" cy="2489949"/>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5"/>
          <p:cNvSpPr txBox="1">
            <a:spLocks noGrp="1"/>
          </p:cNvSpPr>
          <p:nvPr>
            <p:ph type="title"/>
          </p:nvPr>
        </p:nvSpPr>
        <p:spPr>
          <a:xfrm>
            <a:off x="713225" y="528150"/>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04" name="Google Shape;1104;p45"/>
          <p:cNvSpPr txBox="1">
            <a:spLocks noGrp="1"/>
          </p:cNvSpPr>
          <p:nvPr>
            <p:ph type="subTitle" idx="1"/>
          </p:nvPr>
        </p:nvSpPr>
        <p:spPr>
          <a:xfrm>
            <a:off x="713225" y="1168075"/>
            <a:ext cx="6264300" cy="3431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Char char="●"/>
              <a:defRPr sz="1600"/>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and text 7">
  <p:cSld name="CUSTOM_37">
    <p:spTree>
      <p:nvGrpSpPr>
        <p:cNvPr id="1" name="Shape 1105"/>
        <p:cNvGrpSpPr/>
        <p:nvPr/>
      </p:nvGrpSpPr>
      <p:grpSpPr>
        <a:xfrm>
          <a:off x="0" y="0"/>
          <a:ext cx="0" cy="0"/>
          <a:chOff x="0" y="0"/>
          <a:chExt cx="0" cy="0"/>
        </a:xfrm>
      </p:grpSpPr>
      <p:sp>
        <p:nvSpPr>
          <p:cNvPr id="1106" name="Google Shape;1106;p46"/>
          <p:cNvSpPr/>
          <p:nvPr/>
        </p:nvSpPr>
        <p:spPr>
          <a:xfrm rot="-5400000" flipH="1">
            <a:off x="6051628" y="1691784"/>
            <a:ext cx="4906632" cy="319691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6"/>
          <p:cNvSpPr/>
          <p:nvPr/>
        </p:nvSpPr>
        <p:spPr>
          <a:xfrm>
            <a:off x="-749900" y="3073920"/>
            <a:ext cx="1774800" cy="1774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8" name="Google Shape;1108;p46"/>
          <p:cNvGrpSpPr/>
          <p:nvPr/>
        </p:nvGrpSpPr>
        <p:grpSpPr>
          <a:xfrm rot="10800000">
            <a:off x="6204525" y="1244395"/>
            <a:ext cx="1696762" cy="1688828"/>
            <a:chOff x="2414491" y="671177"/>
            <a:chExt cx="1830972" cy="1822411"/>
          </a:xfrm>
        </p:grpSpPr>
        <p:sp>
          <p:nvSpPr>
            <p:cNvPr id="1109" name="Google Shape;1109;p46"/>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6"/>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6"/>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6"/>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6"/>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6"/>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6"/>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6"/>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6"/>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6"/>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6"/>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6"/>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6"/>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6"/>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6"/>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6"/>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6"/>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6"/>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6"/>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6"/>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6"/>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6"/>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6"/>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6"/>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6"/>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6"/>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6"/>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6"/>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6"/>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6"/>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6"/>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6"/>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6"/>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6"/>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3" name="Google Shape;1143;p46"/>
          <p:cNvSpPr txBox="1">
            <a:spLocks noGrp="1"/>
          </p:cNvSpPr>
          <p:nvPr>
            <p:ph type="title"/>
          </p:nvPr>
        </p:nvSpPr>
        <p:spPr>
          <a:xfrm>
            <a:off x="713225" y="528150"/>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44" name="Google Shape;1144;p46"/>
          <p:cNvSpPr txBox="1">
            <a:spLocks noGrp="1"/>
          </p:cNvSpPr>
          <p:nvPr>
            <p:ph type="subTitle" idx="1"/>
          </p:nvPr>
        </p:nvSpPr>
        <p:spPr>
          <a:xfrm>
            <a:off x="713225" y="1168075"/>
            <a:ext cx="6028800" cy="3431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Char char="●"/>
              <a:defRPr sz="1600"/>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hanks">
  <p:cSld name="CUSTOM_31">
    <p:spTree>
      <p:nvGrpSpPr>
        <p:cNvPr id="1" name="Shape 1145"/>
        <p:cNvGrpSpPr/>
        <p:nvPr/>
      </p:nvGrpSpPr>
      <p:grpSpPr>
        <a:xfrm>
          <a:off x="0" y="0"/>
          <a:ext cx="0" cy="0"/>
          <a:chOff x="0" y="0"/>
          <a:chExt cx="0" cy="0"/>
        </a:xfrm>
      </p:grpSpPr>
      <p:sp>
        <p:nvSpPr>
          <p:cNvPr id="1146" name="Google Shape;1146;p47"/>
          <p:cNvSpPr/>
          <p:nvPr/>
        </p:nvSpPr>
        <p:spPr>
          <a:xfrm rot="5716307" flipH="1">
            <a:off x="3128709" y="-17350"/>
            <a:ext cx="3009510" cy="5911593"/>
          </a:xfrm>
          <a:custGeom>
            <a:avLst/>
            <a:gdLst/>
            <a:ahLst/>
            <a:cxnLst/>
            <a:rect l="l" t="t" r="r" b="b"/>
            <a:pathLst>
              <a:path w="72386" h="83294" extrusionOk="0">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7"/>
          <p:cNvSpPr/>
          <p:nvPr/>
        </p:nvSpPr>
        <p:spPr>
          <a:xfrm rot="-1408952">
            <a:off x="7059833" y="-1532053"/>
            <a:ext cx="3561578" cy="4437854"/>
          </a:xfrm>
          <a:custGeom>
            <a:avLst/>
            <a:gdLst/>
            <a:ahLst/>
            <a:cxnLst/>
            <a:rect l="l" t="t" r="r" b="b"/>
            <a:pathLst>
              <a:path w="15146" h="21250" extrusionOk="0">
                <a:moveTo>
                  <a:pt x="2903" y="12143"/>
                </a:moveTo>
                <a:cubicBezTo>
                  <a:pt x="1936" y="10308"/>
                  <a:pt x="234" y="9174"/>
                  <a:pt x="201" y="6972"/>
                </a:cubicBezTo>
                <a:cubicBezTo>
                  <a:pt x="1" y="1"/>
                  <a:pt x="7773" y="1769"/>
                  <a:pt x="11209" y="4637"/>
                </a:cubicBezTo>
                <a:cubicBezTo>
                  <a:pt x="13877" y="6839"/>
                  <a:pt x="15145" y="10208"/>
                  <a:pt x="14178" y="13544"/>
                </a:cubicBezTo>
                <a:cubicBezTo>
                  <a:pt x="13310" y="16379"/>
                  <a:pt x="10141" y="21249"/>
                  <a:pt x="6472" y="20349"/>
                </a:cubicBezTo>
                <a:cubicBezTo>
                  <a:pt x="3203" y="19581"/>
                  <a:pt x="4070" y="14811"/>
                  <a:pt x="3070" y="12476"/>
                </a:cubicBezTo>
                <a:cubicBezTo>
                  <a:pt x="3036" y="12343"/>
                  <a:pt x="2970" y="12243"/>
                  <a:pt x="2903" y="121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7"/>
          <p:cNvSpPr/>
          <p:nvPr/>
        </p:nvSpPr>
        <p:spPr>
          <a:xfrm rot="10800000">
            <a:off x="797253" y="2885987"/>
            <a:ext cx="1774800" cy="1774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9" name="Google Shape;1149;p47"/>
          <p:cNvGrpSpPr/>
          <p:nvPr/>
        </p:nvGrpSpPr>
        <p:grpSpPr>
          <a:xfrm rot="10800000">
            <a:off x="162225" y="2264370"/>
            <a:ext cx="1696762" cy="1688828"/>
            <a:chOff x="2414491" y="671177"/>
            <a:chExt cx="1830972" cy="1822411"/>
          </a:xfrm>
        </p:grpSpPr>
        <p:sp>
          <p:nvSpPr>
            <p:cNvPr id="1150" name="Google Shape;1150;p47"/>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7"/>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7"/>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7"/>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7"/>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7"/>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7"/>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7"/>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7"/>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7"/>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7"/>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7"/>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7"/>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7"/>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7"/>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7"/>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7"/>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7"/>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7"/>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7"/>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7"/>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7"/>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7"/>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7"/>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7"/>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7"/>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7"/>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7"/>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7"/>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7"/>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7"/>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7"/>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7"/>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7"/>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4" name="Google Shape;1184;p47"/>
          <p:cNvSpPr/>
          <p:nvPr/>
        </p:nvSpPr>
        <p:spPr>
          <a:xfrm rot="8100000">
            <a:off x="371399" y="-1150417"/>
            <a:ext cx="1938844" cy="3305623"/>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7"/>
          <p:cNvSpPr txBox="1">
            <a:spLocks noGrp="1"/>
          </p:cNvSpPr>
          <p:nvPr>
            <p:ph type="title"/>
          </p:nvPr>
        </p:nvSpPr>
        <p:spPr>
          <a:xfrm>
            <a:off x="2572050" y="539888"/>
            <a:ext cx="3999900" cy="106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77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86" name="Google Shape;1186;p47"/>
          <p:cNvSpPr txBox="1">
            <a:spLocks noGrp="1"/>
          </p:cNvSpPr>
          <p:nvPr>
            <p:ph type="subTitle" idx="1"/>
          </p:nvPr>
        </p:nvSpPr>
        <p:spPr>
          <a:xfrm>
            <a:off x="2572050" y="1652263"/>
            <a:ext cx="3999900" cy="838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600"/>
              <a:buFont typeface="Anaheim"/>
              <a:buChar char="●"/>
              <a:defRPr sz="1600"/>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a:endParaRPr/>
          </a:p>
        </p:txBody>
      </p:sp>
      <p:sp>
        <p:nvSpPr>
          <p:cNvPr id="1187" name="Google Shape;1187;p47"/>
          <p:cNvSpPr txBox="1"/>
          <p:nvPr/>
        </p:nvSpPr>
        <p:spPr>
          <a:xfrm>
            <a:off x="2720550" y="3431613"/>
            <a:ext cx="3702900" cy="7926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200">
                <a:solidFill>
                  <a:schemeClr val="accent2"/>
                </a:solidFill>
                <a:latin typeface="Manjari"/>
                <a:ea typeface="Manjari"/>
                <a:cs typeface="Manjari"/>
                <a:sym typeface="Manjari"/>
              </a:rPr>
              <a:t>CREDITS: This presentation template was created by </a:t>
            </a:r>
            <a:r>
              <a:rPr lang="en" sz="1200" b="1">
                <a:solidFill>
                  <a:schemeClr val="accent2"/>
                </a:solidFill>
                <a:uFill>
                  <a:noFill/>
                </a:uFill>
                <a:latin typeface="Manjari"/>
                <a:ea typeface="Manjari"/>
                <a:cs typeface="Manjari"/>
                <a:sym typeface="Manjari"/>
                <a:hlinkClick r:id="rId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Slidesgo</a:t>
            </a:r>
            <a:r>
              <a:rPr lang="en" sz="1200">
                <a:solidFill>
                  <a:schemeClr val="accent2"/>
                </a:solidFill>
                <a:latin typeface="Manjari"/>
                <a:ea typeface="Manjari"/>
                <a:cs typeface="Manjari"/>
                <a:sym typeface="Manjari"/>
              </a:rPr>
              <a:t>, including icons by </a:t>
            </a:r>
            <a:r>
              <a:rPr lang="en" sz="1200" b="1">
                <a:solidFill>
                  <a:schemeClr val="accent2"/>
                </a:solidFill>
                <a:uFill>
                  <a:noFill/>
                </a:uFill>
                <a:latin typeface="Manjari"/>
                <a:ea typeface="Manjari"/>
                <a:cs typeface="Manjari"/>
                <a:sym typeface="Manjari"/>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Flaticon</a:t>
            </a:r>
            <a:r>
              <a:rPr lang="en" sz="1200">
                <a:solidFill>
                  <a:schemeClr val="accent2"/>
                </a:solidFill>
                <a:latin typeface="Manjari"/>
                <a:ea typeface="Manjari"/>
                <a:cs typeface="Manjari"/>
                <a:sym typeface="Manjari"/>
              </a:rPr>
              <a:t>, infographics &amp; images by </a:t>
            </a:r>
            <a:r>
              <a:rPr lang="en" sz="1200" b="1">
                <a:solidFill>
                  <a:schemeClr val="accent2"/>
                </a:solidFill>
                <a:uFill>
                  <a:noFill/>
                </a:uFill>
                <a:latin typeface="Manjari"/>
                <a:ea typeface="Manjari"/>
                <a:cs typeface="Manjari"/>
                <a:sym typeface="Manjari"/>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Freepik</a:t>
            </a:r>
            <a:r>
              <a:rPr lang="en" sz="1200">
                <a:solidFill>
                  <a:schemeClr val="accent2"/>
                </a:solidFill>
                <a:latin typeface="Manjari"/>
                <a:ea typeface="Manjari"/>
                <a:cs typeface="Manjari"/>
                <a:sym typeface="Manjari"/>
              </a:rPr>
              <a:t> </a:t>
            </a:r>
            <a:endParaRPr sz="1200">
              <a:solidFill>
                <a:schemeClr val="accent2"/>
              </a:solidFill>
              <a:latin typeface="Manjari"/>
              <a:ea typeface="Manjari"/>
              <a:cs typeface="Manjari"/>
              <a:sym typeface="Manjari"/>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Background">
  <p:cSld name="CUSTOM">
    <p:spTree>
      <p:nvGrpSpPr>
        <p:cNvPr id="1" name="Shape 1188"/>
        <p:cNvGrpSpPr/>
        <p:nvPr/>
      </p:nvGrpSpPr>
      <p:grpSpPr>
        <a:xfrm>
          <a:off x="0" y="0"/>
          <a:ext cx="0" cy="0"/>
          <a:chOff x="0" y="0"/>
          <a:chExt cx="0" cy="0"/>
        </a:xfrm>
      </p:grpSpPr>
      <p:sp>
        <p:nvSpPr>
          <p:cNvPr id="1189" name="Google Shape;1189;p48"/>
          <p:cNvSpPr/>
          <p:nvPr/>
        </p:nvSpPr>
        <p:spPr>
          <a:xfrm rot="288678" flipH="1">
            <a:off x="-1270417" y="553336"/>
            <a:ext cx="4658411" cy="4765187"/>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8"/>
          <p:cNvSpPr/>
          <p:nvPr/>
        </p:nvSpPr>
        <p:spPr>
          <a:xfrm>
            <a:off x="1334050" y="1127073"/>
            <a:ext cx="1522302" cy="1342795"/>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1" name="Google Shape;1191;p48"/>
          <p:cNvGrpSpPr/>
          <p:nvPr/>
        </p:nvGrpSpPr>
        <p:grpSpPr>
          <a:xfrm>
            <a:off x="5119018" y="713081"/>
            <a:ext cx="2270935" cy="2260334"/>
            <a:chOff x="6762468" y="1386456"/>
            <a:chExt cx="2270935" cy="2260334"/>
          </a:xfrm>
        </p:grpSpPr>
        <p:sp>
          <p:nvSpPr>
            <p:cNvPr id="1192" name="Google Shape;1192;p48"/>
            <p:cNvSpPr/>
            <p:nvPr/>
          </p:nvSpPr>
          <p:spPr>
            <a:xfrm>
              <a:off x="6762468" y="1386456"/>
              <a:ext cx="2270935" cy="2260292"/>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8"/>
            <p:cNvSpPr/>
            <p:nvPr/>
          </p:nvSpPr>
          <p:spPr>
            <a:xfrm>
              <a:off x="7236329" y="1587480"/>
              <a:ext cx="12035" cy="935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8"/>
            <p:cNvSpPr/>
            <p:nvPr/>
          </p:nvSpPr>
          <p:spPr>
            <a:xfrm>
              <a:off x="7364144" y="1394464"/>
              <a:ext cx="356781" cy="300882"/>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8"/>
            <p:cNvSpPr/>
            <p:nvPr/>
          </p:nvSpPr>
          <p:spPr>
            <a:xfrm>
              <a:off x="7836713" y="1386456"/>
              <a:ext cx="358124" cy="308889"/>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8"/>
            <p:cNvSpPr/>
            <p:nvPr/>
          </p:nvSpPr>
          <p:spPr>
            <a:xfrm>
              <a:off x="8310574" y="1516908"/>
              <a:ext cx="135819" cy="79920"/>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8"/>
            <p:cNvSpPr/>
            <p:nvPr/>
          </p:nvSpPr>
          <p:spPr>
            <a:xfrm>
              <a:off x="8484940" y="1543565"/>
              <a:ext cx="8057" cy="151784"/>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8"/>
            <p:cNvSpPr/>
            <p:nvPr/>
          </p:nvSpPr>
          <p:spPr>
            <a:xfrm>
              <a:off x="6838311" y="2099984"/>
              <a:ext cx="2735" cy="537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8"/>
            <p:cNvSpPr/>
            <p:nvPr/>
          </p:nvSpPr>
          <p:spPr>
            <a:xfrm>
              <a:off x="7012727" y="1801781"/>
              <a:ext cx="2686" cy="273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8"/>
            <p:cNvSpPr/>
            <p:nvPr/>
          </p:nvSpPr>
          <p:spPr>
            <a:xfrm>
              <a:off x="6912862" y="1942876"/>
              <a:ext cx="102548" cy="63956"/>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8"/>
            <p:cNvSpPr/>
            <p:nvPr/>
          </p:nvSpPr>
          <p:spPr>
            <a:xfrm>
              <a:off x="7131192" y="1696645"/>
              <a:ext cx="356781" cy="408702"/>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8"/>
            <p:cNvSpPr/>
            <p:nvPr/>
          </p:nvSpPr>
          <p:spPr>
            <a:xfrm>
              <a:off x="7603761" y="1696645"/>
              <a:ext cx="358124" cy="40735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8"/>
            <p:cNvSpPr/>
            <p:nvPr/>
          </p:nvSpPr>
          <p:spPr>
            <a:xfrm>
              <a:off x="8077622" y="1696645"/>
              <a:ext cx="356781" cy="40735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8"/>
            <p:cNvSpPr/>
            <p:nvPr/>
          </p:nvSpPr>
          <p:spPr>
            <a:xfrm>
              <a:off x="8550190" y="1736581"/>
              <a:ext cx="356781" cy="367424"/>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8"/>
            <p:cNvSpPr/>
            <p:nvPr/>
          </p:nvSpPr>
          <p:spPr>
            <a:xfrm>
              <a:off x="6891576" y="2115948"/>
              <a:ext cx="356781" cy="40735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8"/>
            <p:cNvSpPr/>
            <p:nvPr/>
          </p:nvSpPr>
          <p:spPr>
            <a:xfrm>
              <a:off x="7364144" y="2115948"/>
              <a:ext cx="356781" cy="40735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8"/>
            <p:cNvSpPr/>
            <p:nvPr/>
          </p:nvSpPr>
          <p:spPr>
            <a:xfrm>
              <a:off x="7836713" y="2115948"/>
              <a:ext cx="358124" cy="40735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8"/>
            <p:cNvSpPr/>
            <p:nvPr/>
          </p:nvSpPr>
          <p:spPr>
            <a:xfrm>
              <a:off x="8310574" y="2114606"/>
              <a:ext cx="356781" cy="408702"/>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8"/>
            <p:cNvSpPr/>
            <p:nvPr/>
          </p:nvSpPr>
          <p:spPr>
            <a:xfrm>
              <a:off x="8783142" y="2114606"/>
              <a:ext cx="239661" cy="408702"/>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8"/>
            <p:cNvSpPr/>
            <p:nvPr/>
          </p:nvSpPr>
          <p:spPr>
            <a:xfrm>
              <a:off x="6773111" y="2511280"/>
              <a:ext cx="242297" cy="40735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8"/>
            <p:cNvSpPr/>
            <p:nvPr/>
          </p:nvSpPr>
          <p:spPr>
            <a:xfrm>
              <a:off x="7131192" y="2511280"/>
              <a:ext cx="356781" cy="40735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8"/>
            <p:cNvSpPr/>
            <p:nvPr/>
          </p:nvSpPr>
          <p:spPr>
            <a:xfrm>
              <a:off x="7603761" y="2511280"/>
              <a:ext cx="358124" cy="40735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8"/>
            <p:cNvSpPr/>
            <p:nvPr/>
          </p:nvSpPr>
          <p:spPr>
            <a:xfrm>
              <a:off x="8077622" y="2511280"/>
              <a:ext cx="356781" cy="40735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8"/>
            <p:cNvSpPr/>
            <p:nvPr/>
          </p:nvSpPr>
          <p:spPr>
            <a:xfrm>
              <a:off x="8550190" y="2511280"/>
              <a:ext cx="356781" cy="40735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8"/>
            <p:cNvSpPr/>
            <p:nvPr/>
          </p:nvSpPr>
          <p:spPr>
            <a:xfrm>
              <a:off x="6891576" y="2934613"/>
              <a:ext cx="356781" cy="363445"/>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8"/>
            <p:cNvSpPr/>
            <p:nvPr/>
          </p:nvSpPr>
          <p:spPr>
            <a:xfrm>
              <a:off x="7364144" y="2934613"/>
              <a:ext cx="356781" cy="40735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8"/>
            <p:cNvSpPr/>
            <p:nvPr/>
          </p:nvSpPr>
          <p:spPr>
            <a:xfrm>
              <a:off x="7836713" y="2934613"/>
              <a:ext cx="358124" cy="40735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8"/>
            <p:cNvSpPr/>
            <p:nvPr/>
          </p:nvSpPr>
          <p:spPr>
            <a:xfrm>
              <a:off x="8310574" y="2934613"/>
              <a:ext cx="356781" cy="40735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8"/>
            <p:cNvSpPr/>
            <p:nvPr/>
          </p:nvSpPr>
          <p:spPr>
            <a:xfrm>
              <a:off x="8783142" y="3033085"/>
              <a:ext cx="97227" cy="6127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8"/>
            <p:cNvSpPr/>
            <p:nvPr/>
          </p:nvSpPr>
          <p:spPr>
            <a:xfrm>
              <a:off x="7345494" y="3428467"/>
              <a:ext cx="142484" cy="85242"/>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8"/>
            <p:cNvSpPr/>
            <p:nvPr/>
          </p:nvSpPr>
          <p:spPr>
            <a:xfrm>
              <a:off x="7305558" y="3329945"/>
              <a:ext cx="8057" cy="161133"/>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8"/>
            <p:cNvSpPr/>
            <p:nvPr/>
          </p:nvSpPr>
          <p:spPr>
            <a:xfrm>
              <a:off x="7603761" y="3329945"/>
              <a:ext cx="358124" cy="316846"/>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8"/>
            <p:cNvSpPr/>
            <p:nvPr/>
          </p:nvSpPr>
          <p:spPr>
            <a:xfrm>
              <a:off x="8077622" y="3329945"/>
              <a:ext cx="356781" cy="307546"/>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8"/>
            <p:cNvSpPr/>
            <p:nvPr/>
          </p:nvSpPr>
          <p:spPr>
            <a:xfrm>
              <a:off x="8550190" y="3428467"/>
              <a:ext cx="16014" cy="12035"/>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5" name="Google Shape;1225;p48"/>
          <p:cNvSpPr/>
          <p:nvPr/>
        </p:nvSpPr>
        <p:spPr>
          <a:xfrm rot="-1848056" flipH="1">
            <a:off x="7756025" y="2517986"/>
            <a:ext cx="1938888" cy="3305698"/>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Background 1">
  <p:cSld name="CUSTOM_2">
    <p:spTree>
      <p:nvGrpSpPr>
        <p:cNvPr id="1" name="Shape 1226"/>
        <p:cNvGrpSpPr/>
        <p:nvPr/>
      </p:nvGrpSpPr>
      <p:grpSpPr>
        <a:xfrm>
          <a:off x="0" y="0"/>
          <a:ext cx="0" cy="0"/>
          <a:chOff x="0" y="0"/>
          <a:chExt cx="0" cy="0"/>
        </a:xfrm>
      </p:grpSpPr>
      <p:grpSp>
        <p:nvGrpSpPr>
          <p:cNvPr id="1227" name="Google Shape;1227;p49"/>
          <p:cNvGrpSpPr/>
          <p:nvPr/>
        </p:nvGrpSpPr>
        <p:grpSpPr>
          <a:xfrm>
            <a:off x="5" y="-80449"/>
            <a:ext cx="2277317" cy="5304377"/>
            <a:chOff x="224725" y="566950"/>
            <a:chExt cx="1850875" cy="4311100"/>
          </a:xfrm>
        </p:grpSpPr>
        <p:sp>
          <p:nvSpPr>
            <p:cNvPr id="1228" name="Google Shape;1228;p49"/>
            <p:cNvSpPr/>
            <p:nvPr/>
          </p:nvSpPr>
          <p:spPr>
            <a:xfrm>
              <a:off x="1914975" y="566950"/>
              <a:ext cx="160625" cy="2033000"/>
            </a:xfrm>
            <a:custGeom>
              <a:avLst/>
              <a:gdLst/>
              <a:ahLst/>
              <a:cxnLst/>
              <a:rect l="l" t="t" r="r" b="b"/>
              <a:pathLst>
                <a:path w="6425" h="81320" extrusionOk="0">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9"/>
            <p:cNvSpPr/>
            <p:nvPr/>
          </p:nvSpPr>
          <p:spPr>
            <a:xfrm>
              <a:off x="1761075" y="818875"/>
              <a:ext cx="160625" cy="2032875"/>
            </a:xfrm>
            <a:custGeom>
              <a:avLst/>
              <a:gdLst/>
              <a:ahLst/>
              <a:cxnLst/>
              <a:rect l="l" t="t" r="r" b="b"/>
              <a:pathLst>
                <a:path w="6425" h="81315" extrusionOk="0">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9"/>
            <p:cNvSpPr/>
            <p:nvPr/>
          </p:nvSpPr>
          <p:spPr>
            <a:xfrm>
              <a:off x="1607850" y="566950"/>
              <a:ext cx="159950" cy="2033000"/>
            </a:xfrm>
            <a:custGeom>
              <a:avLst/>
              <a:gdLst/>
              <a:ahLst/>
              <a:cxnLst/>
              <a:rect l="l" t="t" r="r" b="b"/>
              <a:pathLst>
                <a:path w="6398" h="81320" extrusionOk="0">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9"/>
            <p:cNvSpPr/>
            <p:nvPr/>
          </p:nvSpPr>
          <p:spPr>
            <a:xfrm>
              <a:off x="1453950" y="818875"/>
              <a:ext cx="160600" cy="2032875"/>
            </a:xfrm>
            <a:custGeom>
              <a:avLst/>
              <a:gdLst/>
              <a:ahLst/>
              <a:cxnLst/>
              <a:rect l="l" t="t" r="r" b="b"/>
              <a:pathLst>
                <a:path w="6424" h="81315" extrusionOk="0">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9"/>
            <p:cNvSpPr/>
            <p:nvPr/>
          </p:nvSpPr>
          <p:spPr>
            <a:xfrm>
              <a:off x="1300050" y="566950"/>
              <a:ext cx="160600" cy="2033000"/>
            </a:xfrm>
            <a:custGeom>
              <a:avLst/>
              <a:gdLst/>
              <a:ahLst/>
              <a:cxnLst/>
              <a:rect l="l" t="t" r="r" b="b"/>
              <a:pathLst>
                <a:path w="6424" h="81320" extrusionOk="0">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9"/>
            <p:cNvSpPr/>
            <p:nvPr/>
          </p:nvSpPr>
          <p:spPr>
            <a:xfrm>
              <a:off x="1146800" y="818875"/>
              <a:ext cx="159950" cy="2032875"/>
            </a:xfrm>
            <a:custGeom>
              <a:avLst/>
              <a:gdLst/>
              <a:ahLst/>
              <a:cxnLst/>
              <a:rect l="l" t="t" r="r" b="b"/>
              <a:pathLst>
                <a:path w="6398" h="81315" extrusionOk="0">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9"/>
            <p:cNvSpPr/>
            <p:nvPr/>
          </p:nvSpPr>
          <p:spPr>
            <a:xfrm>
              <a:off x="992900" y="566950"/>
              <a:ext cx="160625" cy="2033000"/>
            </a:xfrm>
            <a:custGeom>
              <a:avLst/>
              <a:gdLst/>
              <a:ahLst/>
              <a:cxnLst/>
              <a:rect l="l" t="t" r="r" b="b"/>
              <a:pathLst>
                <a:path w="6425" h="81320" extrusionOk="0">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9"/>
            <p:cNvSpPr/>
            <p:nvPr/>
          </p:nvSpPr>
          <p:spPr>
            <a:xfrm>
              <a:off x="839675" y="818875"/>
              <a:ext cx="159950" cy="2032875"/>
            </a:xfrm>
            <a:custGeom>
              <a:avLst/>
              <a:gdLst/>
              <a:ahLst/>
              <a:cxnLst/>
              <a:rect l="l" t="t" r="r" b="b"/>
              <a:pathLst>
                <a:path w="6398" h="81315" extrusionOk="0">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9"/>
            <p:cNvSpPr/>
            <p:nvPr/>
          </p:nvSpPr>
          <p:spPr>
            <a:xfrm>
              <a:off x="685775" y="566950"/>
              <a:ext cx="159950" cy="2033000"/>
            </a:xfrm>
            <a:custGeom>
              <a:avLst/>
              <a:gdLst/>
              <a:ahLst/>
              <a:cxnLst/>
              <a:rect l="l" t="t" r="r" b="b"/>
              <a:pathLst>
                <a:path w="6398" h="81320" extrusionOk="0">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9"/>
            <p:cNvSpPr/>
            <p:nvPr/>
          </p:nvSpPr>
          <p:spPr>
            <a:xfrm>
              <a:off x="531875" y="818875"/>
              <a:ext cx="160600" cy="2032875"/>
            </a:xfrm>
            <a:custGeom>
              <a:avLst/>
              <a:gdLst/>
              <a:ahLst/>
              <a:cxnLst/>
              <a:rect l="l" t="t" r="r" b="b"/>
              <a:pathLst>
                <a:path w="6424" h="81315" extrusionOk="0">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9"/>
            <p:cNvSpPr/>
            <p:nvPr/>
          </p:nvSpPr>
          <p:spPr>
            <a:xfrm>
              <a:off x="378625" y="566950"/>
              <a:ext cx="159950" cy="2033000"/>
            </a:xfrm>
            <a:custGeom>
              <a:avLst/>
              <a:gdLst/>
              <a:ahLst/>
              <a:cxnLst/>
              <a:rect l="l" t="t" r="r" b="b"/>
              <a:pathLst>
                <a:path w="6398" h="81320" extrusionOk="0">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9"/>
            <p:cNvSpPr/>
            <p:nvPr/>
          </p:nvSpPr>
          <p:spPr>
            <a:xfrm>
              <a:off x="224725" y="818875"/>
              <a:ext cx="159950" cy="2032875"/>
            </a:xfrm>
            <a:custGeom>
              <a:avLst/>
              <a:gdLst/>
              <a:ahLst/>
              <a:cxnLst/>
              <a:rect l="l" t="t" r="r" b="b"/>
              <a:pathLst>
                <a:path w="6398" h="81315" extrusionOk="0">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9"/>
            <p:cNvSpPr/>
            <p:nvPr/>
          </p:nvSpPr>
          <p:spPr>
            <a:xfrm>
              <a:off x="1914975" y="2593575"/>
              <a:ext cx="160625" cy="2032875"/>
            </a:xfrm>
            <a:custGeom>
              <a:avLst/>
              <a:gdLst/>
              <a:ahLst/>
              <a:cxnLst/>
              <a:rect l="l" t="t" r="r" b="b"/>
              <a:pathLst>
                <a:path w="6425" h="81315" extrusionOk="0">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9"/>
            <p:cNvSpPr/>
            <p:nvPr/>
          </p:nvSpPr>
          <p:spPr>
            <a:xfrm>
              <a:off x="1761075" y="2845375"/>
              <a:ext cx="160625" cy="2032675"/>
            </a:xfrm>
            <a:custGeom>
              <a:avLst/>
              <a:gdLst/>
              <a:ahLst/>
              <a:cxnLst/>
              <a:rect l="l" t="t" r="r" b="b"/>
              <a:pathLst>
                <a:path w="6425" h="81307" extrusionOk="0">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9"/>
            <p:cNvSpPr/>
            <p:nvPr/>
          </p:nvSpPr>
          <p:spPr>
            <a:xfrm>
              <a:off x="1607850" y="2593575"/>
              <a:ext cx="159950" cy="2032875"/>
            </a:xfrm>
            <a:custGeom>
              <a:avLst/>
              <a:gdLst/>
              <a:ahLst/>
              <a:cxnLst/>
              <a:rect l="l" t="t" r="r" b="b"/>
              <a:pathLst>
                <a:path w="6398" h="81315" extrusionOk="0">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9"/>
            <p:cNvSpPr/>
            <p:nvPr/>
          </p:nvSpPr>
          <p:spPr>
            <a:xfrm>
              <a:off x="1453950" y="2845375"/>
              <a:ext cx="160600" cy="2032675"/>
            </a:xfrm>
            <a:custGeom>
              <a:avLst/>
              <a:gdLst/>
              <a:ahLst/>
              <a:cxnLst/>
              <a:rect l="l" t="t" r="r" b="b"/>
              <a:pathLst>
                <a:path w="6424" h="81307" extrusionOk="0">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9"/>
            <p:cNvSpPr/>
            <p:nvPr/>
          </p:nvSpPr>
          <p:spPr>
            <a:xfrm>
              <a:off x="1300050" y="2593575"/>
              <a:ext cx="160600" cy="2032875"/>
            </a:xfrm>
            <a:custGeom>
              <a:avLst/>
              <a:gdLst/>
              <a:ahLst/>
              <a:cxnLst/>
              <a:rect l="l" t="t" r="r" b="b"/>
              <a:pathLst>
                <a:path w="6424" h="81315" extrusionOk="0">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9"/>
            <p:cNvSpPr/>
            <p:nvPr/>
          </p:nvSpPr>
          <p:spPr>
            <a:xfrm>
              <a:off x="1146800" y="2845375"/>
              <a:ext cx="159950" cy="2032675"/>
            </a:xfrm>
            <a:custGeom>
              <a:avLst/>
              <a:gdLst/>
              <a:ahLst/>
              <a:cxnLst/>
              <a:rect l="l" t="t" r="r" b="b"/>
              <a:pathLst>
                <a:path w="6398" h="81307" extrusionOk="0">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9"/>
            <p:cNvSpPr/>
            <p:nvPr/>
          </p:nvSpPr>
          <p:spPr>
            <a:xfrm>
              <a:off x="992900" y="2593575"/>
              <a:ext cx="160625" cy="2032875"/>
            </a:xfrm>
            <a:custGeom>
              <a:avLst/>
              <a:gdLst/>
              <a:ahLst/>
              <a:cxnLst/>
              <a:rect l="l" t="t" r="r" b="b"/>
              <a:pathLst>
                <a:path w="6425" h="81315" extrusionOk="0">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9"/>
            <p:cNvSpPr/>
            <p:nvPr/>
          </p:nvSpPr>
          <p:spPr>
            <a:xfrm>
              <a:off x="839675" y="2845375"/>
              <a:ext cx="159950" cy="2032675"/>
            </a:xfrm>
            <a:custGeom>
              <a:avLst/>
              <a:gdLst/>
              <a:ahLst/>
              <a:cxnLst/>
              <a:rect l="l" t="t" r="r" b="b"/>
              <a:pathLst>
                <a:path w="6398" h="81307" extrusionOk="0">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9"/>
            <p:cNvSpPr/>
            <p:nvPr/>
          </p:nvSpPr>
          <p:spPr>
            <a:xfrm>
              <a:off x="685775" y="2593575"/>
              <a:ext cx="159950" cy="2032875"/>
            </a:xfrm>
            <a:custGeom>
              <a:avLst/>
              <a:gdLst/>
              <a:ahLst/>
              <a:cxnLst/>
              <a:rect l="l" t="t" r="r" b="b"/>
              <a:pathLst>
                <a:path w="6398" h="81315" extrusionOk="0">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9"/>
            <p:cNvSpPr/>
            <p:nvPr/>
          </p:nvSpPr>
          <p:spPr>
            <a:xfrm>
              <a:off x="531875" y="2845375"/>
              <a:ext cx="160600" cy="2032675"/>
            </a:xfrm>
            <a:custGeom>
              <a:avLst/>
              <a:gdLst/>
              <a:ahLst/>
              <a:cxnLst/>
              <a:rect l="l" t="t" r="r" b="b"/>
              <a:pathLst>
                <a:path w="6424" h="81307" extrusionOk="0">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9"/>
            <p:cNvSpPr/>
            <p:nvPr/>
          </p:nvSpPr>
          <p:spPr>
            <a:xfrm>
              <a:off x="378625" y="2593575"/>
              <a:ext cx="159950" cy="2032875"/>
            </a:xfrm>
            <a:custGeom>
              <a:avLst/>
              <a:gdLst/>
              <a:ahLst/>
              <a:cxnLst/>
              <a:rect l="l" t="t" r="r" b="b"/>
              <a:pathLst>
                <a:path w="6398" h="81315" extrusionOk="0">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9"/>
            <p:cNvSpPr/>
            <p:nvPr/>
          </p:nvSpPr>
          <p:spPr>
            <a:xfrm>
              <a:off x="224725" y="2845375"/>
              <a:ext cx="159950" cy="2032675"/>
            </a:xfrm>
            <a:custGeom>
              <a:avLst/>
              <a:gdLst/>
              <a:ahLst/>
              <a:cxnLst/>
              <a:rect l="l" t="t" r="r" b="b"/>
              <a:pathLst>
                <a:path w="6398" h="81307" extrusionOk="0">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2" name="Google Shape;1252;p49"/>
          <p:cNvSpPr/>
          <p:nvPr/>
        </p:nvSpPr>
        <p:spPr>
          <a:xfrm rot="-3415034" flipH="1">
            <a:off x="5349941" y="647072"/>
            <a:ext cx="4814608" cy="4095305"/>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9"/>
          <p:cNvSpPr/>
          <p:nvPr/>
        </p:nvSpPr>
        <p:spPr>
          <a:xfrm rot="1379372">
            <a:off x="5149944" y="2281365"/>
            <a:ext cx="1343009" cy="1754062"/>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9"/>
          <p:cNvSpPr/>
          <p:nvPr/>
        </p:nvSpPr>
        <p:spPr>
          <a:xfrm>
            <a:off x="-767475" y="502200"/>
            <a:ext cx="2264661" cy="1997587"/>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ackground 2">
  <p:cSld name="CUSTOM_4">
    <p:spTree>
      <p:nvGrpSpPr>
        <p:cNvPr id="1" name="Shape 1255"/>
        <p:cNvGrpSpPr/>
        <p:nvPr/>
      </p:nvGrpSpPr>
      <p:grpSpPr>
        <a:xfrm>
          <a:off x="0" y="0"/>
          <a:ext cx="0" cy="0"/>
          <a:chOff x="0" y="0"/>
          <a:chExt cx="0" cy="0"/>
        </a:xfrm>
      </p:grpSpPr>
      <p:grpSp>
        <p:nvGrpSpPr>
          <p:cNvPr id="1256" name="Google Shape;1256;p50"/>
          <p:cNvGrpSpPr/>
          <p:nvPr/>
        </p:nvGrpSpPr>
        <p:grpSpPr>
          <a:xfrm rot="-4412986">
            <a:off x="6233427" y="1978854"/>
            <a:ext cx="2523466" cy="2406919"/>
            <a:chOff x="616550" y="744600"/>
            <a:chExt cx="936200" cy="893025"/>
          </a:xfrm>
        </p:grpSpPr>
        <p:sp>
          <p:nvSpPr>
            <p:cNvPr id="1257" name="Google Shape;1257;p50"/>
            <p:cNvSpPr/>
            <p:nvPr/>
          </p:nvSpPr>
          <p:spPr>
            <a:xfrm>
              <a:off x="616550" y="744600"/>
              <a:ext cx="936200" cy="893025"/>
            </a:xfrm>
            <a:custGeom>
              <a:avLst/>
              <a:gdLst/>
              <a:ahLst/>
              <a:cxnLst/>
              <a:rect l="l" t="t" r="r" b="b"/>
              <a:pathLst>
                <a:path w="37448" h="35721" extrusionOk="0">
                  <a:moveTo>
                    <a:pt x="21003" y="1"/>
                  </a:moveTo>
                  <a:cubicBezTo>
                    <a:pt x="20950" y="1"/>
                    <a:pt x="20897" y="16"/>
                    <a:pt x="20852" y="46"/>
                  </a:cubicBezTo>
                  <a:lnTo>
                    <a:pt x="18177" y="2356"/>
                  </a:lnTo>
                  <a:cubicBezTo>
                    <a:pt x="18177" y="2356"/>
                    <a:pt x="18146" y="2387"/>
                    <a:pt x="18146" y="2387"/>
                  </a:cubicBezTo>
                  <a:lnTo>
                    <a:pt x="91" y="26946"/>
                  </a:lnTo>
                  <a:cubicBezTo>
                    <a:pt x="0" y="27068"/>
                    <a:pt x="61" y="27220"/>
                    <a:pt x="182" y="27281"/>
                  </a:cubicBezTo>
                  <a:lnTo>
                    <a:pt x="2523" y="28436"/>
                  </a:lnTo>
                  <a:lnTo>
                    <a:pt x="15654" y="35700"/>
                  </a:lnTo>
                  <a:cubicBezTo>
                    <a:pt x="15692" y="35713"/>
                    <a:pt x="15735" y="35720"/>
                    <a:pt x="15776" y="35720"/>
                  </a:cubicBezTo>
                  <a:cubicBezTo>
                    <a:pt x="15835" y="35720"/>
                    <a:pt x="15892" y="35705"/>
                    <a:pt x="15927" y="35670"/>
                  </a:cubicBezTo>
                  <a:cubicBezTo>
                    <a:pt x="16657" y="35092"/>
                    <a:pt x="20274" y="32083"/>
                    <a:pt x="25320" y="27433"/>
                  </a:cubicBezTo>
                  <a:cubicBezTo>
                    <a:pt x="30730" y="22417"/>
                    <a:pt x="37204" y="14666"/>
                    <a:pt x="37204" y="14666"/>
                  </a:cubicBezTo>
                  <a:cubicBezTo>
                    <a:pt x="37448" y="14454"/>
                    <a:pt x="37448" y="14089"/>
                    <a:pt x="37204" y="13876"/>
                  </a:cubicBezTo>
                  <a:cubicBezTo>
                    <a:pt x="36779" y="13451"/>
                    <a:pt x="35867" y="12600"/>
                    <a:pt x="34286" y="11171"/>
                  </a:cubicBezTo>
                  <a:cubicBezTo>
                    <a:pt x="31824" y="9013"/>
                    <a:pt x="22493" y="1171"/>
                    <a:pt x="21155" y="46"/>
                  </a:cubicBezTo>
                  <a:cubicBezTo>
                    <a:pt x="21110" y="16"/>
                    <a:pt x="21057" y="1"/>
                    <a:pt x="210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50"/>
            <p:cNvSpPr/>
            <p:nvPr/>
          </p:nvSpPr>
          <p:spPr>
            <a:xfrm>
              <a:off x="1118825" y="951075"/>
              <a:ext cx="191525" cy="163425"/>
            </a:xfrm>
            <a:custGeom>
              <a:avLst/>
              <a:gdLst/>
              <a:ahLst/>
              <a:cxnLst/>
              <a:rect l="l" t="t" r="r" b="b"/>
              <a:pathLst>
                <a:path w="7661" h="6537" extrusionOk="0">
                  <a:moveTo>
                    <a:pt x="426" y="0"/>
                  </a:moveTo>
                  <a:cubicBezTo>
                    <a:pt x="317" y="0"/>
                    <a:pt x="206" y="46"/>
                    <a:pt x="122" y="146"/>
                  </a:cubicBezTo>
                  <a:cubicBezTo>
                    <a:pt x="1" y="298"/>
                    <a:pt x="31" y="541"/>
                    <a:pt x="183" y="663"/>
                  </a:cubicBezTo>
                  <a:lnTo>
                    <a:pt x="6992" y="6468"/>
                  </a:lnTo>
                  <a:cubicBezTo>
                    <a:pt x="7052" y="6499"/>
                    <a:pt x="7144" y="6529"/>
                    <a:pt x="7235" y="6529"/>
                  </a:cubicBezTo>
                  <a:cubicBezTo>
                    <a:pt x="7251" y="6534"/>
                    <a:pt x="7268" y="6537"/>
                    <a:pt x="7286" y="6537"/>
                  </a:cubicBezTo>
                  <a:cubicBezTo>
                    <a:pt x="7368" y="6537"/>
                    <a:pt x="7464" y="6483"/>
                    <a:pt x="7539" y="6407"/>
                  </a:cubicBezTo>
                  <a:cubicBezTo>
                    <a:pt x="7660" y="6255"/>
                    <a:pt x="7630" y="6012"/>
                    <a:pt x="7478" y="5860"/>
                  </a:cubicBezTo>
                  <a:lnTo>
                    <a:pt x="669" y="85"/>
                  </a:lnTo>
                  <a:cubicBezTo>
                    <a:pt x="601" y="31"/>
                    <a:pt x="514" y="0"/>
                    <a:pt x="4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50"/>
            <p:cNvSpPr/>
            <p:nvPr/>
          </p:nvSpPr>
          <p:spPr>
            <a:xfrm>
              <a:off x="1078550" y="994400"/>
              <a:ext cx="190750" cy="164750"/>
            </a:xfrm>
            <a:custGeom>
              <a:avLst/>
              <a:gdLst/>
              <a:ahLst/>
              <a:cxnLst/>
              <a:rect l="l" t="t" r="r" b="b"/>
              <a:pathLst>
                <a:path w="7630" h="6590" extrusionOk="0">
                  <a:moveTo>
                    <a:pt x="413" y="0"/>
                  </a:moveTo>
                  <a:cubicBezTo>
                    <a:pt x="308" y="0"/>
                    <a:pt x="206" y="45"/>
                    <a:pt x="122" y="146"/>
                  </a:cubicBezTo>
                  <a:cubicBezTo>
                    <a:pt x="1" y="298"/>
                    <a:pt x="1" y="541"/>
                    <a:pt x="153" y="662"/>
                  </a:cubicBezTo>
                  <a:lnTo>
                    <a:pt x="6931" y="6498"/>
                  </a:lnTo>
                  <a:cubicBezTo>
                    <a:pt x="7022" y="6559"/>
                    <a:pt x="7113" y="6589"/>
                    <a:pt x="7174" y="6589"/>
                  </a:cubicBezTo>
                  <a:cubicBezTo>
                    <a:pt x="7296" y="6589"/>
                    <a:pt x="7417" y="6529"/>
                    <a:pt x="7478" y="6437"/>
                  </a:cubicBezTo>
                  <a:cubicBezTo>
                    <a:pt x="7630" y="6285"/>
                    <a:pt x="7600" y="6042"/>
                    <a:pt x="7448" y="5921"/>
                  </a:cubicBezTo>
                  <a:lnTo>
                    <a:pt x="669" y="85"/>
                  </a:lnTo>
                  <a:cubicBezTo>
                    <a:pt x="587" y="30"/>
                    <a:pt x="499" y="0"/>
                    <a:pt x="4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50"/>
            <p:cNvSpPr/>
            <p:nvPr/>
          </p:nvSpPr>
          <p:spPr>
            <a:xfrm>
              <a:off x="1041325" y="1033375"/>
              <a:ext cx="196075" cy="159975"/>
            </a:xfrm>
            <a:custGeom>
              <a:avLst/>
              <a:gdLst/>
              <a:ahLst/>
              <a:cxnLst/>
              <a:rect l="l" t="t" r="r" b="b"/>
              <a:pathLst>
                <a:path w="7843" h="6399" extrusionOk="0">
                  <a:moveTo>
                    <a:pt x="446" y="1"/>
                  </a:moveTo>
                  <a:cubicBezTo>
                    <a:pt x="335" y="1"/>
                    <a:pt x="223" y="48"/>
                    <a:pt x="152" y="137"/>
                  </a:cubicBezTo>
                  <a:cubicBezTo>
                    <a:pt x="0" y="319"/>
                    <a:pt x="31" y="532"/>
                    <a:pt x="213" y="684"/>
                  </a:cubicBezTo>
                  <a:lnTo>
                    <a:pt x="7174" y="6307"/>
                  </a:lnTo>
                  <a:cubicBezTo>
                    <a:pt x="7234" y="6368"/>
                    <a:pt x="7326" y="6398"/>
                    <a:pt x="7386" y="6398"/>
                  </a:cubicBezTo>
                  <a:cubicBezTo>
                    <a:pt x="7508" y="6398"/>
                    <a:pt x="7630" y="6337"/>
                    <a:pt x="7690" y="6246"/>
                  </a:cubicBezTo>
                  <a:cubicBezTo>
                    <a:pt x="7842" y="6094"/>
                    <a:pt x="7812" y="5851"/>
                    <a:pt x="7630" y="5729"/>
                  </a:cubicBezTo>
                  <a:lnTo>
                    <a:pt x="669" y="76"/>
                  </a:lnTo>
                  <a:cubicBezTo>
                    <a:pt x="606" y="25"/>
                    <a:pt x="526" y="1"/>
                    <a:pt x="4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50"/>
            <p:cNvSpPr/>
            <p:nvPr/>
          </p:nvSpPr>
          <p:spPr>
            <a:xfrm>
              <a:off x="1007125" y="1070750"/>
              <a:ext cx="186950" cy="159825"/>
            </a:xfrm>
            <a:custGeom>
              <a:avLst/>
              <a:gdLst/>
              <a:ahLst/>
              <a:cxnLst/>
              <a:rect l="l" t="t" r="r" b="b"/>
              <a:pathLst>
                <a:path w="7478" h="6393" extrusionOk="0">
                  <a:moveTo>
                    <a:pt x="413" y="1"/>
                  </a:moveTo>
                  <a:cubicBezTo>
                    <a:pt x="307" y="1"/>
                    <a:pt x="206" y="48"/>
                    <a:pt x="122" y="131"/>
                  </a:cubicBezTo>
                  <a:cubicBezTo>
                    <a:pt x="0" y="283"/>
                    <a:pt x="0" y="526"/>
                    <a:pt x="183" y="678"/>
                  </a:cubicBezTo>
                  <a:lnTo>
                    <a:pt x="6809" y="6301"/>
                  </a:lnTo>
                  <a:cubicBezTo>
                    <a:pt x="6870" y="6362"/>
                    <a:pt x="6961" y="6393"/>
                    <a:pt x="7022" y="6393"/>
                  </a:cubicBezTo>
                  <a:cubicBezTo>
                    <a:pt x="7143" y="6393"/>
                    <a:pt x="7265" y="6362"/>
                    <a:pt x="7326" y="6271"/>
                  </a:cubicBezTo>
                  <a:cubicBezTo>
                    <a:pt x="7478" y="6119"/>
                    <a:pt x="7447" y="5876"/>
                    <a:pt x="7295" y="5724"/>
                  </a:cubicBezTo>
                  <a:lnTo>
                    <a:pt x="669" y="101"/>
                  </a:lnTo>
                  <a:cubicBezTo>
                    <a:pt x="587" y="32"/>
                    <a:pt x="499" y="1"/>
                    <a:pt x="4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2" name="Google Shape;1262;p50"/>
          <p:cNvGrpSpPr/>
          <p:nvPr/>
        </p:nvGrpSpPr>
        <p:grpSpPr>
          <a:xfrm>
            <a:off x="1326404" y="500540"/>
            <a:ext cx="1830972" cy="1822411"/>
            <a:chOff x="2414491" y="671177"/>
            <a:chExt cx="1830972" cy="1822411"/>
          </a:xfrm>
        </p:grpSpPr>
        <p:sp>
          <p:nvSpPr>
            <p:cNvPr id="1263" name="Google Shape;1263;p50"/>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50"/>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50"/>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50"/>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50"/>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50"/>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50"/>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50"/>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50"/>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50"/>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50"/>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50"/>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50"/>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50"/>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50"/>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50"/>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50"/>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50"/>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50"/>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50"/>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50"/>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50"/>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50"/>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50"/>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50"/>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50"/>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50"/>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50"/>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50"/>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50"/>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50"/>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50"/>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50"/>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50"/>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7" name="Google Shape;1297;p50"/>
          <p:cNvGrpSpPr/>
          <p:nvPr/>
        </p:nvGrpSpPr>
        <p:grpSpPr>
          <a:xfrm rot="-969610">
            <a:off x="6880585" y="2461943"/>
            <a:ext cx="2217391" cy="2896369"/>
            <a:chOff x="6078061" y="1684347"/>
            <a:chExt cx="1743860" cy="2277840"/>
          </a:xfrm>
        </p:grpSpPr>
        <p:sp>
          <p:nvSpPr>
            <p:cNvPr id="1298" name="Google Shape;1298;p50"/>
            <p:cNvSpPr/>
            <p:nvPr/>
          </p:nvSpPr>
          <p:spPr>
            <a:xfrm>
              <a:off x="7384410" y="1684347"/>
              <a:ext cx="437511" cy="516459"/>
            </a:xfrm>
            <a:custGeom>
              <a:avLst/>
              <a:gdLst/>
              <a:ahLst/>
              <a:cxnLst/>
              <a:rect l="l" t="t" r="r" b="b"/>
              <a:pathLst>
                <a:path w="8490" h="10022" extrusionOk="0">
                  <a:moveTo>
                    <a:pt x="8405" y="0"/>
                  </a:moveTo>
                  <a:cubicBezTo>
                    <a:pt x="8396" y="0"/>
                    <a:pt x="8390" y="41"/>
                    <a:pt x="8390" y="41"/>
                  </a:cubicBezTo>
                  <a:cubicBezTo>
                    <a:pt x="8390" y="41"/>
                    <a:pt x="6535" y="1439"/>
                    <a:pt x="4043" y="1986"/>
                  </a:cubicBezTo>
                  <a:cubicBezTo>
                    <a:pt x="1551" y="2563"/>
                    <a:pt x="0" y="6636"/>
                    <a:pt x="487" y="8430"/>
                  </a:cubicBezTo>
                  <a:cubicBezTo>
                    <a:pt x="895" y="9870"/>
                    <a:pt x="1871" y="10021"/>
                    <a:pt x="2264" y="10021"/>
                  </a:cubicBezTo>
                  <a:cubicBezTo>
                    <a:pt x="2369" y="10021"/>
                    <a:pt x="2432" y="10010"/>
                    <a:pt x="2432" y="10010"/>
                  </a:cubicBezTo>
                  <a:cubicBezTo>
                    <a:pt x="2432" y="10010"/>
                    <a:pt x="8298" y="8794"/>
                    <a:pt x="8420" y="4053"/>
                  </a:cubicBezTo>
                  <a:cubicBezTo>
                    <a:pt x="8490" y="427"/>
                    <a:pt x="8435" y="0"/>
                    <a:pt x="84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50"/>
            <p:cNvSpPr/>
            <p:nvPr/>
          </p:nvSpPr>
          <p:spPr>
            <a:xfrm>
              <a:off x="6078061" y="2151644"/>
              <a:ext cx="1448939" cy="1810543"/>
            </a:xfrm>
            <a:custGeom>
              <a:avLst/>
              <a:gdLst/>
              <a:ahLst/>
              <a:cxnLst/>
              <a:rect l="l" t="t" r="r" b="b"/>
              <a:pathLst>
                <a:path w="28117" h="35134" extrusionOk="0">
                  <a:moveTo>
                    <a:pt x="26110" y="0"/>
                  </a:moveTo>
                  <a:cubicBezTo>
                    <a:pt x="26110" y="0"/>
                    <a:pt x="21247" y="3587"/>
                    <a:pt x="16353" y="10213"/>
                  </a:cubicBezTo>
                  <a:cubicBezTo>
                    <a:pt x="11429" y="16839"/>
                    <a:pt x="0" y="34256"/>
                    <a:pt x="1186" y="35107"/>
                  </a:cubicBezTo>
                  <a:cubicBezTo>
                    <a:pt x="1210" y="35125"/>
                    <a:pt x="1241" y="35134"/>
                    <a:pt x="1279" y="35134"/>
                  </a:cubicBezTo>
                  <a:cubicBezTo>
                    <a:pt x="3097" y="35134"/>
                    <a:pt x="20354" y="14791"/>
                    <a:pt x="24195" y="8420"/>
                  </a:cubicBezTo>
                  <a:cubicBezTo>
                    <a:pt x="28116" y="1915"/>
                    <a:pt x="27782" y="942"/>
                    <a:pt x="27782" y="942"/>
                  </a:cubicBezTo>
                  <a:lnTo>
                    <a:pt x="261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0" name="Google Shape;1300;p50"/>
          <p:cNvSpPr/>
          <p:nvPr/>
        </p:nvSpPr>
        <p:spPr>
          <a:xfrm rot="5400000">
            <a:off x="-1836150" y="1175258"/>
            <a:ext cx="4913539" cy="3022943"/>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50"/>
          <p:cNvSpPr/>
          <p:nvPr/>
        </p:nvSpPr>
        <p:spPr>
          <a:xfrm rot="-7977683">
            <a:off x="2160949" y="3164250"/>
            <a:ext cx="1554661" cy="1491741"/>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50"/>
          <p:cNvSpPr/>
          <p:nvPr/>
        </p:nvSpPr>
        <p:spPr>
          <a:xfrm rot="4742319" flipH="1">
            <a:off x="6790763" y="-645967"/>
            <a:ext cx="3210858" cy="3197544"/>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6"/>
        <p:cNvGrpSpPr/>
        <p:nvPr/>
      </p:nvGrpSpPr>
      <p:grpSpPr>
        <a:xfrm>
          <a:off x="0" y="0"/>
          <a:ext cx="0" cy="0"/>
          <a:chOff x="0" y="0"/>
          <a:chExt cx="0" cy="0"/>
        </a:xfrm>
      </p:grpSpPr>
      <p:sp>
        <p:nvSpPr>
          <p:cNvPr id="107" name="Google Shape;107;p6"/>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ackground 3">
  <p:cSld name="CUSTOM_5">
    <p:spTree>
      <p:nvGrpSpPr>
        <p:cNvPr id="1" name="Shape 1303"/>
        <p:cNvGrpSpPr/>
        <p:nvPr/>
      </p:nvGrpSpPr>
      <p:grpSpPr>
        <a:xfrm>
          <a:off x="0" y="0"/>
          <a:ext cx="0" cy="0"/>
          <a:chOff x="0" y="0"/>
          <a:chExt cx="0" cy="0"/>
        </a:xfrm>
      </p:grpSpPr>
      <p:sp>
        <p:nvSpPr>
          <p:cNvPr id="1304" name="Google Shape;1304;p51"/>
          <p:cNvSpPr/>
          <p:nvPr/>
        </p:nvSpPr>
        <p:spPr>
          <a:xfrm rot="288619" flipH="1">
            <a:off x="-1653681" y="1325314"/>
            <a:ext cx="4829256" cy="4097619"/>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51"/>
          <p:cNvSpPr/>
          <p:nvPr/>
        </p:nvSpPr>
        <p:spPr>
          <a:xfrm>
            <a:off x="7777725" y="671438"/>
            <a:ext cx="2264661" cy="1997587"/>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51"/>
          <p:cNvSpPr/>
          <p:nvPr/>
        </p:nvSpPr>
        <p:spPr>
          <a:xfrm rot="8226410">
            <a:off x="757957" y="-908700"/>
            <a:ext cx="1938898" cy="3305715"/>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7" name="Google Shape;1307;p51"/>
          <p:cNvGrpSpPr/>
          <p:nvPr/>
        </p:nvGrpSpPr>
        <p:grpSpPr>
          <a:xfrm rot="-3861937">
            <a:off x="6523183" y="1380139"/>
            <a:ext cx="2023570" cy="3313878"/>
            <a:chOff x="5754175" y="3922575"/>
            <a:chExt cx="682400" cy="1117525"/>
          </a:xfrm>
        </p:grpSpPr>
        <p:sp>
          <p:nvSpPr>
            <p:cNvPr id="1308" name="Google Shape;1308;p51"/>
            <p:cNvSpPr/>
            <p:nvPr/>
          </p:nvSpPr>
          <p:spPr>
            <a:xfrm>
              <a:off x="5754175" y="4953250"/>
              <a:ext cx="70700" cy="86850"/>
            </a:xfrm>
            <a:custGeom>
              <a:avLst/>
              <a:gdLst/>
              <a:ahLst/>
              <a:cxnLst/>
              <a:rect l="l" t="t" r="r" b="b"/>
              <a:pathLst>
                <a:path w="2828" h="3474" extrusionOk="0">
                  <a:moveTo>
                    <a:pt x="1855" y="1"/>
                  </a:moveTo>
                  <a:cubicBezTo>
                    <a:pt x="1855" y="1"/>
                    <a:pt x="0" y="3283"/>
                    <a:pt x="973" y="3466"/>
                  </a:cubicBezTo>
                  <a:cubicBezTo>
                    <a:pt x="1000" y="3471"/>
                    <a:pt x="1027" y="3473"/>
                    <a:pt x="1054" y="3473"/>
                  </a:cubicBezTo>
                  <a:cubicBezTo>
                    <a:pt x="1994" y="3473"/>
                    <a:pt x="2827" y="456"/>
                    <a:pt x="2827" y="456"/>
                  </a:cubicBezTo>
                  <a:lnTo>
                    <a:pt x="1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51"/>
            <p:cNvSpPr/>
            <p:nvPr/>
          </p:nvSpPr>
          <p:spPr>
            <a:xfrm>
              <a:off x="5768600" y="4780750"/>
              <a:ext cx="193050" cy="209925"/>
            </a:xfrm>
            <a:custGeom>
              <a:avLst/>
              <a:gdLst/>
              <a:ahLst/>
              <a:cxnLst/>
              <a:rect l="l" t="t" r="r" b="b"/>
              <a:pathLst>
                <a:path w="7722" h="8397" extrusionOk="0">
                  <a:moveTo>
                    <a:pt x="1065" y="1"/>
                  </a:moveTo>
                  <a:cubicBezTo>
                    <a:pt x="1065" y="1"/>
                    <a:pt x="1" y="7812"/>
                    <a:pt x="1156" y="8359"/>
                  </a:cubicBezTo>
                  <a:cubicBezTo>
                    <a:pt x="1208" y="8384"/>
                    <a:pt x="1269" y="8396"/>
                    <a:pt x="1338" y="8396"/>
                  </a:cubicBezTo>
                  <a:cubicBezTo>
                    <a:pt x="2789" y="8396"/>
                    <a:pt x="7721" y="3131"/>
                    <a:pt x="7721" y="3131"/>
                  </a:cubicBezTo>
                  <a:lnTo>
                    <a:pt x="106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51"/>
            <p:cNvSpPr/>
            <p:nvPr/>
          </p:nvSpPr>
          <p:spPr>
            <a:xfrm>
              <a:off x="5795200" y="4343050"/>
              <a:ext cx="389100" cy="516000"/>
            </a:xfrm>
            <a:custGeom>
              <a:avLst/>
              <a:gdLst/>
              <a:ahLst/>
              <a:cxnLst/>
              <a:rect l="l" t="t" r="r" b="b"/>
              <a:pathLst>
                <a:path w="15564" h="20640" extrusionOk="0">
                  <a:moveTo>
                    <a:pt x="8329" y="1"/>
                  </a:moveTo>
                  <a:cubicBezTo>
                    <a:pt x="8329" y="1"/>
                    <a:pt x="7296" y="1399"/>
                    <a:pt x="5715" y="5047"/>
                  </a:cubicBezTo>
                  <a:cubicBezTo>
                    <a:pt x="4104" y="8694"/>
                    <a:pt x="1" y="17509"/>
                    <a:pt x="1" y="17509"/>
                  </a:cubicBezTo>
                  <a:lnTo>
                    <a:pt x="6657" y="20639"/>
                  </a:lnTo>
                  <a:cubicBezTo>
                    <a:pt x="6657" y="20639"/>
                    <a:pt x="7387" y="19728"/>
                    <a:pt x="9636" y="15381"/>
                  </a:cubicBezTo>
                  <a:cubicBezTo>
                    <a:pt x="12281" y="10305"/>
                    <a:pt x="15563" y="3010"/>
                    <a:pt x="15563" y="3010"/>
                  </a:cubicBezTo>
                  <a:lnTo>
                    <a:pt x="832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51"/>
            <p:cNvSpPr/>
            <p:nvPr/>
          </p:nvSpPr>
          <p:spPr>
            <a:xfrm>
              <a:off x="6003425" y="3922575"/>
              <a:ext cx="433150" cy="579525"/>
            </a:xfrm>
            <a:custGeom>
              <a:avLst/>
              <a:gdLst/>
              <a:ahLst/>
              <a:cxnLst/>
              <a:rect l="l" t="t" r="r" b="b"/>
              <a:pathLst>
                <a:path w="17326" h="23181" extrusionOk="0">
                  <a:moveTo>
                    <a:pt x="11816" y="1"/>
                  </a:moveTo>
                  <a:cubicBezTo>
                    <a:pt x="10345" y="1"/>
                    <a:pt x="8903" y="821"/>
                    <a:pt x="8085" y="2200"/>
                  </a:cubicBezTo>
                  <a:cubicBezTo>
                    <a:pt x="6535" y="4814"/>
                    <a:pt x="0" y="16820"/>
                    <a:pt x="0" y="16820"/>
                  </a:cubicBezTo>
                  <a:lnTo>
                    <a:pt x="7234" y="19829"/>
                  </a:lnTo>
                  <a:cubicBezTo>
                    <a:pt x="7234" y="19829"/>
                    <a:pt x="13515" y="6181"/>
                    <a:pt x="13978" y="6181"/>
                  </a:cubicBezTo>
                  <a:cubicBezTo>
                    <a:pt x="13979" y="6181"/>
                    <a:pt x="13981" y="6181"/>
                    <a:pt x="13982" y="6181"/>
                  </a:cubicBezTo>
                  <a:cubicBezTo>
                    <a:pt x="14469" y="6273"/>
                    <a:pt x="8237" y="17276"/>
                    <a:pt x="8481" y="20619"/>
                  </a:cubicBezTo>
                  <a:cubicBezTo>
                    <a:pt x="8589" y="22468"/>
                    <a:pt x="9616" y="23180"/>
                    <a:pt x="10214" y="23180"/>
                  </a:cubicBezTo>
                  <a:cubicBezTo>
                    <a:pt x="10451" y="23180"/>
                    <a:pt x="10621" y="23068"/>
                    <a:pt x="10639" y="22869"/>
                  </a:cubicBezTo>
                  <a:cubicBezTo>
                    <a:pt x="10730" y="22109"/>
                    <a:pt x="8845" y="21835"/>
                    <a:pt x="9757" y="19130"/>
                  </a:cubicBezTo>
                  <a:cubicBezTo>
                    <a:pt x="12493" y="10802"/>
                    <a:pt x="17326" y="5300"/>
                    <a:pt x="15411" y="2169"/>
                  </a:cubicBezTo>
                  <a:cubicBezTo>
                    <a:pt x="14477" y="660"/>
                    <a:pt x="13135" y="1"/>
                    <a:pt x="118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8"/>
        <p:cNvGrpSpPr/>
        <p:nvPr/>
      </p:nvGrpSpPr>
      <p:grpSpPr>
        <a:xfrm>
          <a:off x="0" y="0"/>
          <a:ext cx="0" cy="0"/>
          <a:chOff x="0" y="0"/>
          <a:chExt cx="0" cy="0"/>
        </a:xfrm>
      </p:grpSpPr>
      <p:sp>
        <p:nvSpPr>
          <p:cNvPr id="109" name="Google Shape;109;p7"/>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None/>
              <a:defRPr>
                <a:solidFill>
                  <a:schemeClr val="accent2"/>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110" name="Google Shape;110;p7"/>
          <p:cNvSpPr txBox="1">
            <a:spLocks noGrp="1"/>
          </p:cNvSpPr>
          <p:nvPr>
            <p:ph type="body" idx="1"/>
          </p:nvPr>
        </p:nvSpPr>
        <p:spPr>
          <a:xfrm>
            <a:off x="713225" y="1122325"/>
            <a:ext cx="7717500" cy="3580500"/>
          </a:xfrm>
          <a:prstGeom prst="rect">
            <a:avLst/>
          </a:prstGeom>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1"/>
              </a:buClr>
              <a:buSzPts val="1800"/>
              <a:buFont typeface="Hammersmith One"/>
              <a:buAutoNum type="arabicPeriod"/>
              <a:defRPr sz="1600">
                <a:solidFill>
                  <a:srgbClr val="806860"/>
                </a:solidFill>
              </a:defRPr>
            </a:lvl1pPr>
            <a:lvl2pPr marL="914400" lvl="1" indent="-317500">
              <a:spcBef>
                <a:spcPts val="0"/>
              </a:spcBef>
              <a:spcAft>
                <a:spcPts val="0"/>
              </a:spcAft>
              <a:buClr>
                <a:schemeClr val="accent1"/>
              </a:buClr>
              <a:buSzPts val="1400"/>
              <a:buFont typeface="Hammersmith One"/>
              <a:buAutoNum type="alphaLcPeriod"/>
              <a:defRPr sz="1600"/>
            </a:lvl2pPr>
            <a:lvl3pPr marL="1371600" lvl="2" indent="-317500">
              <a:spcBef>
                <a:spcPts val="0"/>
              </a:spcBef>
              <a:spcAft>
                <a:spcPts val="0"/>
              </a:spcAft>
              <a:buClr>
                <a:srgbClr val="FEDD4F"/>
              </a:buClr>
              <a:buSzPts val="1400"/>
              <a:buFont typeface="Hammersmith One"/>
              <a:buAutoNum type="romanLcPeriod"/>
              <a:defRPr sz="1200"/>
            </a:lvl3pPr>
            <a:lvl4pPr marL="1828800" lvl="3" indent="-317500">
              <a:spcBef>
                <a:spcPts val="0"/>
              </a:spcBef>
              <a:spcAft>
                <a:spcPts val="0"/>
              </a:spcAft>
              <a:buClr>
                <a:srgbClr val="FEDD4F"/>
              </a:buClr>
              <a:buSzPts val="1400"/>
              <a:buFont typeface="Hammersmith One"/>
              <a:buAutoNum type="arabicPeriod"/>
              <a:defRPr sz="1200"/>
            </a:lvl4pPr>
            <a:lvl5pPr marL="2286000" lvl="4" indent="-317500">
              <a:spcBef>
                <a:spcPts val="0"/>
              </a:spcBef>
              <a:spcAft>
                <a:spcPts val="0"/>
              </a:spcAft>
              <a:buClr>
                <a:srgbClr val="FEDD4F"/>
              </a:buClr>
              <a:buSzPts val="1400"/>
              <a:buFont typeface="Hammersmith One"/>
              <a:buAutoNum type="alphaLcPeriod"/>
              <a:defRPr sz="1200"/>
            </a:lvl5pPr>
            <a:lvl6pPr marL="2743200" lvl="5" indent="-317500">
              <a:spcBef>
                <a:spcPts val="0"/>
              </a:spcBef>
              <a:spcAft>
                <a:spcPts val="0"/>
              </a:spcAft>
              <a:buClr>
                <a:srgbClr val="FEDD4F"/>
              </a:buClr>
              <a:buSzPts val="1400"/>
              <a:buFont typeface="Hammersmith One"/>
              <a:buAutoNum type="romanLcPeriod"/>
              <a:defRPr sz="1200"/>
            </a:lvl6pPr>
            <a:lvl7pPr marL="3200400" lvl="6" indent="-317500">
              <a:spcBef>
                <a:spcPts val="0"/>
              </a:spcBef>
              <a:spcAft>
                <a:spcPts val="0"/>
              </a:spcAft>
              <a:buClr>
                <a:srgbClr val="FEDD4F"/>
              </a:buClr>
              <a:buSzPts val="1400"/>
              <a:buFont typeface="Hammersmith One"/>
              <a:buAutoNum type="arabicPeriod"/>
              <a:defRPr sz="1200"/>
            </a:lvl7pPr>
            <a:lvl8pPr marL="3657600" lvl="7" indent="-317500">
              <a:spcBef>
                <a:spcPts val="0"/>
              </a:spcBef>
              <a:spcAft>
                <a:spcPts val="0"/>
              </a:spcAft>
              <a:buClr>
                <a:srgbClr val="FEDD4F"/>
              </a:buClr>
              <a:buSzPts val="1400"/>
              <a:buFont typeface="Hammersmith One"/>
              <a:buAutoNum type="alphaLcPeriod"/>
              <a:defRPr sz="1200"/>
            </a:lvl8pPr>
            <a:lvl9pPr marL="4114800" lvl="8" indent="-317500">
              <a:spcBef>
                <a:spcPts val="0"/>
              </a:spcBef>
              <a:spcAft>
                <a:spcPts val="0"/>
              </a:spcAft>
              <a:buClr>
                <a:srgbClr val="FEDD4F"/>
              </a:buClr>
              <a:buSzPts val="1400"/>
              <a:buFont typeface="Hammersmith One"/>
              <a:buAutoNum type="romanLcPeriod"/>
              <a:defRPr sz="1200"/>
            </a:lvl9pPr>
          </a:lstStyle>
          <a:p>
            <a:endParaRPr/>
          </a:p>
        </p:txBody>
      </p:sp>
      <p:grpSp>
        <p:nvGrpSpPr>
          <p:cNvPr id="111" name="Google Shape;111;p7"/>
          <p:cNvGrpSpPr/>
          <p:nvPr/>
        </p:nvGrpSpPr>
        <p:grpSpPr>
          <a:xfrm>
            <a:off x="8039875" y="1772525"/>
            <a:ext cx="2052600" cy="2052600"/>
            <a:chOff x="-1185375" y="1414000"/>
            <a:chExt cx="2052600" cy="2052600"/>
          </a:xfrm>
        </p:grpSpPr>
        <p:sp>
          <p:nvSpPr>
            <p:cNvPr id="112" name="Google Shape;112;p7"/>
            <p:cNvSpPr/>
            <p:nvPr/>
          </p:nvSpPr>
          <p:spPr>
            <a:xfrm>
              <a:off x="-1185375" y="1414000"/>
              <a:ext cx="2052600" cy="2052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7"/>
            <p:cNvSpPr/>
            <p:nvPr/>
          </p:nvSpPr>
          <p:spPr>
            <a:xfrm>
              <a:off x="-1140322" y="1463656"/>
              <a:ext cx="1962482" cy="1953284"/>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7"/>
            <p:cNvSpPr/>
            <p:nvPr/>
          </p:nvSpPr>
          <p:spPr>
            <a:xfrm>
              <a:off x="-730833" y="1637371"/>
              <a:ext cx="10401" cy="808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7"/>
            <p:cNvSpPr/>
            <p:nvPr/>
          </p:nvSpPr>
          <p:spPr>
            <a:xfrm>
              <a:off x="-620381" y="1470575"/>
              <a:ext cx="308321" cy="260014"/>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7"/>
            <p:cNvSpPr/>
            <p:nvPr/>
          </p:nvSpPr>
          <p:spPr>
            <a:xfrm>
              <a:off x="-212008" y="1463656"/>
              <a:ext cx="309481" cy="266933"/>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7"/>
            <p:cNvSpPr/>
            <p:nvPr/>
          </p:nvSpPr>
          <p:spPr>
            <a:xfrm>
              <a:off x="197481" y="1576386"/>
              <a:ext cx="117372" cy="69065"/>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7"/>
            <p:cNvSpPr/>
            <p:nvPr/>
          </p:nvSpPr>
          <p:spPr>
            <a:xfrm>
              <a:off x="348160" y="1599422"/>
              <a:ext cx="6962" cy="131167"/>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7"/>
            <p:cNvSpPr/>
            <p:nvPr/>
          </p:nvSpPr>
          <p:spPr>
            <a:xfrm>
              <a:off x="-1074782" y="2080254"/>
              <a:ext cx="2364" cy="4642"/>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7"/>
            <p:cNvSpPr/>
            <p:nvPr/>
          </p:nvSpPr>
          <p:spPr>
            <a:xfrm>
              <a:off x="-924060" y="1822561"/>
              <a:ext cx="2321" cy="2364"/>
            </a:xfrm>
            <a:custGeom>
              <a:avLst/>
              <a:gdLst/>
              <a:ahLst/>
              <a:cxnLst/>
              <a:rect l="l" t="t" r="r" b="b"/>
              <a:pathLst>
                <a:path w="54" h="55" extrusionOk="0">
                  <a:moveTo>
                    <a:pt x="54" y="1"/>
                  </a:moveTo>
                  <a:cubicBezTo>
                    <a:pt x="27" y="27"/>
                    <a:pt x="27" y="27"/>
                    <a:pt x="0" y="54"/>
                  </a:cubicBezTo>
                  <a:lnTo>
                    <a:pt x="54" y="27"/>
                  </a:lnTo>
                  <a:lnTo>
                    <a:pt x="54"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7"/>
            <p:cNvSpPr/>
            <p:nvPr/>
          </p:nvSpPr>
          <p:spPr>
            <a:xfrm>
              <a:off x="-1010358" y="1944488"/>
              <a:ext cx="88620" cy="55269"/>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7"/>
            <p:cNvSpPr/>
            <p:nvPr/>
          </p:nvSpPr>
          <p:spPr>
            <a:xfrm>
              <a:off x="-821687" y="1731707"/>
              <a:ext cx="308321" cy="353189"/>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7"/>
            <p:cNvSpPr/>
            <p:nvPr/>
          </p:nvSpPr>
          <p:spPr>
            <a:xfrm>
              <a:off x="-413315" y="1731707"/>
              <a:ext cx="309481" cy="35202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7"/>
            <p:cNvSpPr/>
            <p:nvPr/>
          </p:nvSpPr>
          <p:spPr>
            <a:xfrm>
              <a:off x="-3825" y="1731707"/>
              <a:ext cx="308321" cy="35202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7"/>
            <p:cNvSpPr/>
            <p:nvPr/>
          </p:nvSpPr>
          <p:spPr>
            <a:xfrm>
              <a:off x="404547" y="1766218"/>
              <a:ext cx="308321" cy="317518"/>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7"/>
            <p:cNvSpPr/>
            <p:nvPr/>
          </p:nvSpPr>
          <p:spPr>
            <a:xfrm>
              <a:off x="-1136884" y="2350540"/>
              <a:ext cx="8080" cy="10401"/>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7"/>
            <p:cNvSpPr/>
            <p:nvPr/>
          </p:nvSpPr>
          <p:spPr>
            <a:xfrm>
              <a:off x="-1028753" y="2094050"/>
              <a:ext cx="308321" cy="35202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7"/>
            <p:cNvSpPr/>
            <p:nvPr/>
          </p:nvSpPr>
          <p:spPr>
            <a:xfrm>
              <a:off x="-620381" y="2094050"/>
              <a:ext cx="308321" cy="35202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7"/>
            <p:cNvSpPr/>
            <p:nvPr/>
          </p:nvSpPr>
          <p:spPr>
            <a:xfrm>
              <a:off x="-212008" y="2094050"/>
              <a:ext cx="309481" cy="35202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7"/>
            <p:cNvSpPr/>
            <p:nvPr/>
          </p:nvSpPr>
          <p:spPr>
            <a:xfrm>
              <a:off x="197481" y="2092890"/>
              <a:ext cx="308321" cy="353189"/>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7"/>
            <p:cNvSpPr/>
            <p:nvPr/>
          </p:nvSpPr>
          <p:spPr>
            <a:xfrm>
              <a:off x="605853" y="2092890"/>
              <a:ext cx="207109" cy="353189"/>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7"/>
            <p:cNvSpPr/>
            <p:nvPr/>
          </p:nvSpPr>
          <p:spPr>
            <a:xfrm>
              <a:off x="-1131125" y="2435678"/>
              <a:ext cx="209386" cy="35202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7"/>
            <p:cNvSpPr/>
            <p:nvPr/>
          </p:nvSpPr>
          <p:spPr>
            <a:xfrm>
              <a:off x="-821687" y="2435678"/>
              <a:ext cx="308321" cy="35202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7"/>
            <p:cNvSpPr/>
            <p:nvPr/>
          </p:nvSpPr>
          <p:spPr>
            <a:xfrm>
              <a:off x="-413315" y="2435678"/>
              <a:ext cx="309481" cy="35202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7"/>
            <p:cNvSpPr/>
            <p:nvPr/>
          </p:nvSpPr>
          <p:spPr>
            <a:xfrm>
              <a:off x="-3825" y="2435678"/>
              <a:ext cx="308321" cy="35202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7"/>
            <p:cNvSpPr/>
            <p:nvPr/>
          </p:nvSpPr>
          <p:spPr>
            <a:xfrm>
              <a:off x="404547" y="2435678"/>
              <a:ext cx="308321" cy="35202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7"/>
            <p:cNvSpPr/>
            <p:nvPr/>
          </p:nvSpPr>
          <p:spPr>
            <a:xfrm>
              <a:off x="-1028753" y="2801503"/>
              <a:ext cx="308321" cy="314080"/>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7"/>
            <p:cNvSpPr/>
            <p:nvPr/>
          </p:nvSpPr>
          <p:spPr>
            <a:xfrm>
              <a:off x="-620381" y="2801503"/>
              <a:ext cx="308321" cy="35202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7"/>
            <p:cNvSpPr/>
            <p:nvPr/>
          </p:nvSpPr>
          <p:spPr>
            <a:xfrm>
              <a:off x="-212008" y="2801503"/>
              <a:ext cx="309481" cy="35202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7"/>
            <p:cNvSpPr/>
            <p:nvPr/>
          </p:nvSpPr>
          <p:spPr>
            <a:xfrm>
              <a:off x="197481" y="2801503"/>
              <a:ext cx="308321" cy="35202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7"/>
            <p:cNvSpPr/>
            <p:nvPr/>
          </p:nvSpPr>
          <p:spPr>
            <a:xfrm>
              <a:off x="605853" y="2886598"/>
              <a:ext cx="84021" cy="52948"/>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7"/>
            <p:cNvSpPr/>
            <p:nvPr/>
          </p:nvSpPr>
          <p:spPr>
            <a:xfrm>
              <a:off x="-636497" y="3228269"/>
              <a:ext cx="123131" cy="73663"/>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7"/>
            <p:cNvSpPr/>
            <p:nvPr/>
          </p:nvSpPr>
          <p:spPr>
            <a:xfrm>
              <a:off x="-671008" y="3143131"/>
              <a:ext cx="6962" cy="139247"/>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7"/>
            <p:cNvSpPr/>
            <p:nvPr/>
          </p:nvSpPr>
          <p:spPr>
            <a:xfrm>
              <a:off x="-413315" y="3143131"/>
              <a:ext cx="309481" cy="273810"/>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7"/>
            <p:cNvSpPr/>
            <p:nvPr/>
          </p:nvSpPr>
          <p:spPr>
            <a:xfrm>
              <a:off x="-3825" y="3143131"/>
              <a:ext cx="308321" cy="26577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7"/>
            <p:cNvSpPr/>
            <p:nvPr/>
          </p:nvSpPr>
          <p:spPr>
            <a:xfrm>
              <a:off x="404547" y="3228269"/>
              <a:ext cx="13839" cy="10401"/>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 name="Google Shape;147;p7"/>
          <p:cNvSpPr/>
          <p:nvPr/>
        </p:nvSpPr>
        <p:spPr>
          <a:xfrm flipH="1">
            <a:off x="-817503" y="2575150"/>
            <a:ext cx="2540578" cy="378149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rgbClr val="A0A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48"/>
        <p:cNvGrpSpPr/>
        <p:nvPr/>
      </p:nvGrpSpPr>
      <p:grpSpPr>
        <a:xfrm>
          <a:off x="0" y="0"/>
          <a:ext cx="0" cy="0"/>
          <a:chOff x="0" y="0"/>
          <a:chExt cx="0" cy="0"/>
        </a:xfrm>
      </p:grpSpPr>
      <p:sp>
        <p:nvSpPr>
          <p:cNvPr id="149" name="Google Shape;149;p8"/>
          <p:cNvSpPr/>
          <p:nvPr/>
        </p:nvSpPr>
        <p:spPr>
          <a:xfrm rot="-1855510" flipH="1">
            <a:off x="2277590" y="326956"/>
            <a:ext cx="4979106" cy="4104445"/>
          </a:xfrm>
          <a:custGeom>
            <a:avLst/>
            <a:gdLst/>
            <a:ahLst/>
            <a:cxnLst/>
            <a:rect l="l" t="t" r="r" b="b"/>
            <a:pathLst>
              <a:path w="59243" h="48836" extrusionOk="0">
                <a:moveTo>
                  <a:pt x="27153" y="9007"/>
                </a:moveTo>
                <a:cubicBezTo>
                  <a:pt x="33591" y="9007"/>
                  <a:pt x="31990" y="9240"/>
                  <a:pt x="38094" y="5071"/>
                </a:cubicBezTo>
                <a:cubicBezTo>
                  <a:pt x="44232" y="901"/>
                  <a:pt x="51737" y="0"/>
                  <a:pt x="55473" y="5071"/>
                </a:cubicBezTo>
                <a:cubicBezTo>
                  <a:pt x="59243" y="10108"/>
                  <a:pt x="46800" y="16346"/>
                  <a:pt x="46767" y="22483"/>
                </a:cubicBezTo>
                <a:cubicBezTo>
                  <a:pt x="46734" y="28621"/>
                  <a:pt x="48768" y="48835"/>
                  <a:pt x="28354" y="48835"/>
                </a:cubicBezTo>
                <a:cubicBezTo>
                  <a:pt x="7939" y="48835"/>
                  <a:pt x="0" y="22583"/>
                  <a:pt x="8973" y="14011"/>
                </a:cubicBezTo>
                <a:cubicBezTo>
                  <a:pt x="17946" y="5471"/>
                  <a:pt x="20715" y="9007"/>
                  <a:pt x="27153" y="900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8"/>
          <p:cNvSpPr/>
          <p:nvPr/>
        </p:nvSpPr>
        <p:spPr>
          <a:xfrm rot="-458900">
            <a:off x="-1050010" y="1201201"/>
            <a:ext cx="3369322" cy="3877052"/>
          </a:xfrm>
          <a:custGeom>
            <a:avLst/>
            <a:gdLst/>
            <a:ahLst/>
            <a:cxnLst/>
            <a:rect l="l" t="t" r="r" b="b"/>
            <a:pathLst>
              <a:path w="72386" h="83294" extrusionOk="0">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8"/>
          <p:cNvSpPr/>
          <p:nvPr/>
        </p:nvSpPr>
        <p:spPr>
          <a:xfrm rot="-5776221" flipH="1">
            <a:off x="5743624" y="-1186688"/>
            <a:ext cx="4752751" cy="4346457"/>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8"/>
          <p:cNvSpPr/>
          <p:nvPr/>
        </p:nvSpPr>
        <p:spPr>
          <a:xfrm rot="8329862" flipH="1">
            <a:off x="3226188" y="-1327516"/>
            <a:ext cx="2044712" cy="3486061"/>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p:nvPr/>
        </p:nvSpPr>
        <p:spPr>
          <a:xfrm>
            <a:off x="7018450" y="3331851"/>
            <a:ext cx="1020984" cy="1333420"/>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8"/>
          <p:cNvSpPr txBox="1">
            <a:spLocks noGrp="1"/>
          </p:cNvSpPr>
          <p:nvPr>
            <p:ph type="title"/>
          </p:nvPr>
        </p:nvSpPr>
        <p:spPr>
          <a:xfrm>
            <a:off x="1388100" y="1557450"/>
            <a:ext cx="6367800" cy="20286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55"/>
        <p:cNvGrpSpPr/>
        <p:nvPr/>
      </p:nvGrpSpPr>
      <p:grpSpPr>
        <a:xfrm>
          <a:off x="0" y="0"/>
          <a:ext cx="0" cy="0"/>
          <a:chOff x="0" y="0"/>
          <a:chExt cx="0" cy="0"/>
        </a:xfrm>
      </p:grpSpPr>
      <p:sp>
        <p:nvSpPr>
          <p:cNvPr id="156" name="Google Shape;156;p9"/>
          <p:cNvSpPr/>
          <p:nvPr/>
        </p:nvSpPr>
        <p:spPr>
          <a:xfrm>
            <a:off x="763275" y="799200"/>
            <a:ext cx="1844545" cy="1627040"/>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rgbClr val="C8A5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9"/>
          <p:cNvSpPr/>
          <p:nvPr/>
        </p:nvSpPr>
        <p:spPr>
          <a:xfrm>
            <a:off x="6926300" y="-86950"/>
            <a:ext cx="4030804" cy="5999550"/>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rgbClr val="A0A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9"/>
          <p:cNvSpPr/>
          <p:nvPr/>
        </p:nvSpPr>
        <p:spPr>
          <a:xfrm>
            <a:off x="112700" y="3113038"/>
            <a:ext cx="1938817" cy="3305577"/>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9"/>
          <p:cNvSpPr txBox="1">
            <a:spLocks noGrp="1"/>
          </p:cNvSpPr>
          <p:nvPr>
            <p:ph type="title"/>
          </p:nvPr>
        </p:nvSpPr>
        <p:spPr>
          <a:xfrm>
            <a:off x="1569450" y="1152050"/>
            <a:ext cx="6005100" cy="15168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3600">
                <a:solidFill>
                  <a:schemeClr val="accent2"/>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60" name="Google Shape;160;p9"/>
          <p:cNvSpPr txBox="1">
            <a:spLocks noGrp="1"/>
          </p:cNvSpPr>
          <p:nvPr>
            <p:ph type="subTitle" idx="1"/>
          </p:nvPr>
        </p:nvSpPr>
        <p:spPr>
          <a:xfrm>
            <a:off x="1904250" y="2756350"/>
            <a:ext cx="53355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a:solidFill>
                  <a:schemeClr val="accent2"/>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61"/>
        <p:cNvGrpSpPr/>
        <p:nvPr/>
      </p:nvGrpSpPr>
      <p:grpSpPr>
        <a:xfrm>
          <a:off x="0" y="0"/>
          <a:ext cx="0" cy="0"/>
          <a:chOff x="0" y="0"/>
          <a:chExt cx="0" cy="0"/>
        </a:xfrm>
      </p:grpSpPr>
      <p:sp>
        <p:nvSpPr>
          <p:cNvPr id="162" name="Google Shape;162;p10"/>
          <p:cNvSpPr/>
          <p:nvPr/>
        </p:nvSpPr>
        <p:spPr>
          <a:xfrm>
            <a:off x="0" y="0"/>
            <a:ext cx="9144000" cy="5143500"/>
          </a:xfrm>
          <a:prstGeom prst="rect">
            <a:avLst/>
          </a:prstGeom>
          <a:solidFill>
            <a:srgbClr val="A0A299">
              <a:alpha val="55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0"/>
          <p:cNvSpPr txBox="1">
            <a:spLocks noGrp="1"/>
          </p:cNvSpPr>
          <p:nvPr>
            <p:ph type="title"/>
          </p:nvPr>
        </p:nvSpPr>
        <p:spPr>
          <a:xfrm>
            <a:off x="4184875" y="1473300"/>
            <a:ext cx="4245900" cy="2196900"/>
          </a:xfrm>
          <a:prstGeom prst="rect">
            <a:avLst/>
          </a:prstGeom>
        </p:spPr>
        <p:txBody>
          <a:bodyPr spcFirstLastPara="1" wrap="square" lIns="91425" tIns="91425" rIns="91425" bIns="91425" anchor="t" anchorCtr="0">
            <a:noAutofit/>
          </a:bodyPr>
          <a:lstStyle>
            <a:lvl1pPr lvl="0" algn="r">
              <a:spcBef>
                <a:spcPts val="0"/>
              </a:spcBef>
              <a:spcAft>
                <a:spcPts val="0"/>
              </a:spcAft>
              <a:buSzPts val="3000"/>
              <a:buNone/>
              <a:defRPr sz="4000">
                <a:solidFill>
                  <a:schemeClr val="dk1"/>
                </a:solidFill>
              </a:defRPr>
            </a:lvl1pPr>
            <a:lvl2pPr lvl="1">
              <a:spcBef>
                <a:spcPts val="0"/>
              </a:spcBef>
              <a:spcAft>
                <a:spcPts val="0"/>
              </a:spcAft>
              <a:buSzPts val="3000"/>
              <a:buNone/>
              <a:defRPr>
                <a:latin typeface="Manjari"/>
                <a:ea typeface="Manjari"/>
                <a:cs typeface="Manjari"/>
                <a:sym typeface="Manjari"/>
              </a:defRPr>
            </a:lvl2pPr>
            <a:lvl3pPr lvl="2">
              <a:spcBef>
                <a:spcPts val="0"/>
              </a:spcBef>
              <a:spcAft>
                <a:spcPts val="0"/>
              </a:spcAft>
              <a:buSzPts val="3000"/>
              <a:buNone/>
              <a:defRPr>
                <a:latin typeface="Manjari"/>
                <a:ea typeface="Manjari"/>
                <a:cs typeface="Manjari"/>
                <a:sym typeface="Manjari"/>
              </a:defRPr>
            </a:lvl3pPr>
            <a:lvl4pPr lvl="3">
              <a:spcBef>
                <a:spcPts val="0"/>
              </a:spcBef>
              <a:spcAft>
                <a:spcPts val="0"/>
              </a:spcAft>
              <a:buSzPts val="3000"/>
              <a:buNone/>
              <a:defRPr>
                <a:latin typeface="Manjari"/>
                <a:ea typeface="Manjari"/>
                <a:cs typeface="Manjari"/>
                <a:sym typeface="Manjari"/>
              </a:defRPr>
            </a:lvl4pPr>
            <a:lvl5pPr lvl="4">
              <a:spcBef>
                <a:spcPts val="0"/>
              </a:spcBef>
              <a:spcAft>
                <a:spcPts val="0"/>
              </a:spcAft>
              <a:buSzPts val="3000"/>
              <a:buNone/>
              <a:defRPr>
                <a:latin typeface="Manjari"/>
                <a:ea typeface="Manjari"/>
                <a:cs typeface="Manjari"/>
                <a:sym typeface="Manjari"/>
              </a:defRPr>
            </a:lvl5pPr>
            <a:lvl6pPr lvl="5">
              <a:spcBef>
                <a:spcPts val="0"/>
              </a:spcBef>
              <a:spcAft>
                <a:spcPts val="0"/>
              </a:spcAft>
              <a:buSzPts val="3000"/>
              <a:buNone/>
              <a:defRPr>
                <a:latin typeface="Manjari"/>
                <a:ea typeface="Manjari"/>
                <a:cs typeface="Manjari"/>
                <a:sym typeface="Manjari"/>
              </a:defRPr>
            </a:lvl6pPr>
            <a:lvl7pPr lvl="6">
              <a:spcBef>
                <a:spcPts val="0"/>
              </a:spcBef>
              <a:spcAft>
                <a:spcPts val="0"/>
              </a:spcAft>
              <a:buSzPts val="3000"/>
              <a:buNone/>
              <a:defRPr>
                <a:latin typeface="Manjari"/>
                <a:ea typeface="Manjari"/>
                <a:cs typeface="Manjari"/>
                <a:sym typeface="Manjari"/>
              </a:defRPr>
            </a:lvl7pPr>
            <a:lvl8pPr lvl="7">
              <a:spcBef>
                <a:spcPts val="0"/>
              </a:spcBef>
              <a:spcAft>
                <a:spcPts val="0"/>
              </a:spcAft>
              <a:buSzPts val="3000"/>
              <a:buNone/>
              <a:defRPr>
                <a:latin typeface="Manjari"/>
                <a:ea typeface="Manjari"/>
                <a:cs typeface="Manjari"/>
                <a:sym typeface="Manjari"/>
              </a:defRPr>
            </a:lvl8pPr>
            <a:lvl9pPr lvl="8">
              <a:spcBef>
                <a:spcPts val="0"/>
              </a:spcBef>
              <a:spcAft>
                <a:spcPts val="0"/>
              </a:spcAft>
              <a:buSzPts val="3000"/>
              <a:buNone/>
              <a:defRPr>
                <a:latin typeface="Manjari"/>
                <a:ea typeface="Manjari"/>
                <a:cs typeface="Manjari"/>
                <a:sym typeface="Manjari"/>
              </a:defRPr>
            </a:lvl9pPr>
          </a:lstStyle>
          <a:p>
            <a:endParaRPr/>
          </a:p>
        </p:txBody>
      </p:sp>
      <p:sp>
        <p:nvSpPr>
          <p:cNvPr id="164" name="Google Shape;164;p10"/>
          <p:cNvSpPr/>
          <p:nvPr/>
        </p:nvSpPr>
        <p:spPr>
          <a:xfrm rot="7018826" flipH="1">
            <a:off x="2857318" y="-764238"/>
            <a:ext cx="4267951" cy="2625760"/>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0"/>
          <p:cNvSpPr/>
          <p:nvPr/>
        </p:nvSpPr>
        <p:spPr>
          <a:xfrm rot="-8259636" flipH="1">
            <a:off x="4411264" y="3000624"/>
            <a:ext cx="3210911" cy="3197598"/>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0"/>
          <p:cNvSpPr/>
          <p:nvPr/>
        </p:nvSpPr>
        <p:spPr>
          <a:xfrm>
            <a:off x="2285225" y="3225607"/>
            <a:ext cx="1419128" cy="1251787"/>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1pPr>
            <a:lvl2pPr lvl="1">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2pPr>
            <a:lvl3pPr lvl="2">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3pPr>
            <a:lvl4pPr lvl="3">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4pPr>
            <a:lvl5pPr lvl="4">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5pPr>
            <a:lvl6pPr lvl="5">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6pPr>
            <a:lvl7pPr lvl="6">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7pPr>
            <a:lvl8pPr lvl="7">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8pPr>
            <a:lvl9pPr lvl="8">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2"/>
              </a:buClr>
              <a:buSzPts val="1800"/>
              <a:buFont typeface="Manjari"/>
              <a:buChar char="●"/>
              <a:defRPr sz="1800">
                <a:solidFill>
                  <a:schemeClr val="accent2"/>
                </a:solidFill>
                <a:latin typeface="Manjari"/>
                <a:ea typeface="Manjari"/>
                <a:cs typeface="Manjari"/>
                <a:sym typeface="Manjari"/>
              </a:defRPr>
            </a:lvl1pPr>
            <a:lvl2pPr marL="914400" lvl="1"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2pPr>
            <a:lvl3pPr marL="1371600" lvl="2"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3pPr>
            <a:lvl4pPr marL="1828800" lvl="3"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4pPr>
            <a:lvl5pPr marL="2286000" lvl="4"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5pPr>
            <a:lvl6pPr marL="2743200" lvl="5"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6pPr>
            <a:lvl7pPr marL="3200400" lvl="6"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7pPr>
            <a:lvl8pPr marL="3657600" lvl="7"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8pPr>
            <a:lvl9pPr marL="4114800" lvl="8"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38.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38.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2.xml"/><Relationship Id="rId1" Type="http://schemas.openxmlformats.org/officeDocument/2006/relationships/slideLayout" Target="../slideLayouts/slideLayout38.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3.xml"/><Relationship Id="rId1" Type="http://schemas.openxmlformats.org/officeDocument/2006/relationships/slideLayout" Target="../slideLayouts/slideLayout38.xm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4.xml"/><Relationship Id="rId1" Type="http://schemas.openxmlformats.org/officeDocument/2006/relationships/slideLayout" Target="../slideLayouts/slideLayout38.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5.xml"/><Relationship Id="rId1" Type="http://schemas.openxmlformats.org/officeDocument/2006/relationships/slideLayout" Target="../slideLayouts/slideLayout3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3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15"/>
        <p:cNvGrpSpPr/>
        <p:nvPr/>
      </p:nvGrpSpPr>
      <p:grpSpPr>
        <a:xfrm>
          <a:off x="0" y="0"/>
          <a:ext cx="0" cy="0"/>
          <a:chOff x="0" y="0"/>
          <a:chExt cx="0" cy="0"/>
        </a:xfrm>
      </p:grpSpPr>
      <p:sp>
        <p:nvSpPr>
          <p:cNvPr id="1316" name="Google Shape;1316;p52"/>
          <p:cNvSpPr txBox="1">
            <a:spLocks noGrp="1"/>
          </p:cNvSpPr>
          <p:nvPr>
            <p:ph type="ctrTitle"/>
          </p:nvPr>
        </p:nvSpPr>
        <p:spPr>
          <a:xfrm>
            <a:off x="1283094" y="1290750"/>
            <a:ext cx="65778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chemeClr val="accent2"/>
                </a:solidFill>
              </a:rPr>
              <a:t>PLACEMENT UPGRADE</a:t>
            </a:r>
            <a:endParaRPr>
              <a:solidFill>
                <a:schemeClr val="accent2"/>
              </a:solidFill>
            </a:endParaRPr>
          </a:p>
        </p:txBody>
      </p:sp>
      <p:sp>
        <p:nvSpPr>
          <p:cNvPr id="1317" name="Google Shape;1317;p52"/>
          <p:cNvSpPr txBox="1">
            <a:spLocks noGrp="1"/>
          </p:cNvSpPr>
          <p:nvPr>
            <p:ph type="subTitle" idx="1"/>
          </p:nvPr>
        </p:nvSpPr>
        <p:spPr>
          <a:xfrm>
            <a:off x="1283100" y="3394625"/>
            <a:ext cx="6577800" cy="45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b="1"/>
              <a:t>MENTOR -  MD. AMIR KHAN</a:t>
            </a:r>
            <a:endParaRPr b="1" i="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4"/>
        <p:cNvGrpSpPr/>
        <p:nvPr/>
      </p:nvGrpSpPr>
      <p:grpSpPr>
        <a:xfrm>
          <a:off x="0" y="0"/>
          <a:ext cx="0" cy="0"/>
          <a:chOff x="0" y="0"/>
          <a:chExt cx="0" cy="0"/>
        </a:xfrm>
      </p:grpSpPr>
      <p:sp>
        <p:nvSpPr>
          <p:cNvPr id="1375" name="Google Shape;1375;p61"/>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REGISTRATION PAGE</a:t>
            </a:r>
            <a:endParaRPr/>
          </a:p>
        </p:txBody>
      </p:sp>
      <p:sp>
        <p:nvSpPr>
          <p:cNvPr id="1376" name="Google Shape;1376;p61"/>
          <p:cNvSpPr txBox="1">
            <a:spLocks noGrp="1"/>
          </p:cNvSpPr>
          <p:nvPr>
            <p:ph type="subTitle" idx="1"/>
          </p:nvPr>
        </p:nvSpPr>
        <p:spPr>
          <a:xfrm>
            <a:off x="713250" y="1126100"/>
            <a:ext cx="7717500" cy="3442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    </a:t>
            </a:r>
            <a:endParaRPr/>
          </a:p>
        </p:txBody>
      </p:sp>
      <p:sp>
        <p:nvSpPr>
          <p:cNvPr id="1377" name="Google Shape;1377;p61"/>
          <p:cNvSpPr txBox="1"/>
          <p:nvPr/>
        </p:nvSpPr>
        <p:spPr>
          <a:xfrm>
            <a:off x="4907700" y="1621150"/>
            <a:ext cx="2756100" cy="16623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1200"/>
              </a:spcBef>
              <a:spcAft>
                <a:spcPts val="0"/>
              </a:spcAft>
              <a:buNone/>
            </a:pPr>
            <a:r>
              <a:rPr lang="en" sz="1600" b="1"/>
              <a:t>For new students who want to register themselves.</a:t>
            </a:r>
            <a:endParaRPr sz="1600" b="1"/>
          </a:p>
          <a:p>
            <a:pPr marL="0" lvl="0" indent="0" algn="ctr" rtl="0">
              <a:spcBef>
                <a:spcPts val="1200"/>
              </a:spcBef>
              <a:spcAft>
                <a:spcPts val="0"/>
              </a:spcAft>
              <a:buNone/>
            </a:pPr>
            <a:endParaRPr b="1">
              <a:latin typeface="Manjari"/>
              <a:ea typeface="Manjari"/>
              <a:cs typeface="Manjari"/>
              <a:sym typeface="Manjari"/>
            </a:endParaRPr>
          </a:p>
        </p:txBody>
      </p:sp>
      <p:pic>
        <p:nvPicPr>
          <p:cNvPr id="1378" name="Google Shape;1378;p61"/>
          <p:cNvPicPr preferRelativeResize="0"/>
          <p:nvPr/>
        </p:nvPicPr>
        <p:blipFill>
          <a:blip r:embed="rId3">
            <a:alphaModFix/>
          </a:blip>
          <a:stretch>
            <a:fillRect/>
          </a:stretch>
        </p:blipFill>
        <p:spPr>
          <a:xfrm>
            <a:off x="958125" y="1126100"/>
            <a:ext cx="2314575" cy="372994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82"/>
        <p:cNvGrpSpPr/>
        <p:nvPr/>
      </p:nvGrpSpPr>
      <p:grpSpPr>
        <a:xfrm>
          <a:off x="0" y="0"/>
          <a:ext cx="0" cy="0"/>
          <a:chOff x="0" y="0"/>
          <a:chExt cx="0" cy="0"/>
        </a:xfrm>
      </p:grpSpPr>
      <p:sp>
        <p:nvSpPr>
          <p:cNvPr id="1383" name="Google Shape;1383;p62"/>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HOME PAGE</a:t>
            </a:r>
            <a:endParaRPr/>
          </a:p>
        </p:txBody>
      </p:sp>
      <p:sp>
        <p:nvSpPr>
          <p:cNvPr id="1384" name="Google Shape;1384;p62"/>
          <p:cNvSpPr txBox="1">
            <a:spLocks noGrp="1"/>
          </p:cNvSpPr>
          <p:nvPr>
            <p:ph type="subTitle" idx="1"/>
          </p:nvPr>
        </p:nvSpPr>
        <p:spPr>
          <a:xfrm>
            <a:off x="713250" y="1126100"/>
            <a:ext cx="7717500" cy="3442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     </a:t>
            </a:r>
            <a:endParaRPr/>
          </a:p>
        </p:txBody>
      </p:sp>
      <p:sp>
        <p:nvSpPr>
          <p:cNvPr id="1385" name="Google Shape;1385;p62"/>
          <p:cNvSpPr txBox="1"/>
          <p:nvPr/>
        </p:nvSpPr>
        <p:spPr>
          <a:xfrm>
            <a:off x="4789800" y="1871700"/>
            <a:ext cx="2991900" cy="16623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1200"/>
              </a:spcBef>
              <a:spcAft>
                <a:spcPts val="0"/>
              </a:spcAft>
              <a:buNone/>
            </a:pPr>
            <a:r>
              <a:rPr lang="en" sz="1600" b="1"/>
              <a:t>This is the home page where students get various option to clear their doubts.</a:t>
            </a:r>
            <a:endParaRPr sz="1600" b="1"/>
          </a:p>
          <a:p>
            <a:pPr marL="0" lvl="0" indent="0" algn="ctr" rtl="0">
              <a:spcBef>
                <a:spcPts val="1200"/>
              </a:spcBef>
              <a:spcAft>
                <a:spcPts val="0"/>
              </a:spcAft>
              <a:buNone/>
            </a:pPr>
            <a:endParaRPr b="1">
              <a:latin typeface="Manjari"/>
              <a:ea typeface="Manjari"/>
              <a:cs typeface="Manjari"/>
              <a:sym typeface="Manjari"/>
            </a:endParaRPr>
          </a:p>
        </p:txBody>
      </p:sp>
      <p:pic>
        <p:nvPicPr>
          <p:cNvPr id="1386" name="Google Shape;1386;p62"/>
          <p:cNvPicPr preferRelativeResize="0"/>
          <p:nvPr/>
        </p:nvPicPr>
        <p:blipFill>
          <a:blip r:embed="rId3">
            <a:alphaModFix/>
          </a:blip>
          <a:stretch>
            <a:fillRect/>
          </a:stretch>
        </p:blipFill>
        <p:spPr>
          <a:xfrm>
            <a:off x="1188425" y="1064525"/>
            <a:ext cx="2314575" cy="380260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90"/>
        <p:cNvGrpSpPr/>
        <p:nvPr/>
      </p:nvGrpSpPr>
      <p:grpSpPr>
        <a:xfrm>
          <a:off x="0" y="0"/>
          <a:ext cx="0" cy="0"/>
          <a:chOff x="0" y="0"/>
          <a:chExt cx="0" cy="0"/>
        </a:xfrm>
      </p:grpSpPr>
      <p:sp>
        <p:nvSpPr>
          <p:cNvPr id="1391" name="Google Shape;1391;p63"/>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ELIGIBITY CHECK</a:t>
            </a:r>
            <a:endParaRPr/>
          </a:p>
        </p:txBody>
      </p:sp>
      <p:sp>
        <p:nvSpPr>
          <p:cNvPr id="1392" name="Google Shape;1392;p63"/>
          <p:cNvSpPr txBox="1">
            <a:spLocks noGrp="1"/>
          </p:cNvSpPr>
          <p:nvPr>
            <p:ph type="subTitle" idx="1"/>
          </p:nvPr>
        </p:nvSpPr>
        <p:spPr>
          <a:xfrm>
            <a:off x="713250" y="1126100"/>
            <a:ext cx="7717500" cy="3442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   </a:t>
            </a:r>
            <a:endParaRPr/>
          </a:p>
        </p:txBody>
      </p:sp>
      <p:sp>
        <p:nvSpPr>
          <p:cNvPr id="1393" name="Google Shape;1393;p63"/>
          <p:cNvSpPr txBox="1"/>
          <p:nvPr/>
        </p:nvSpPr>
        <p:spPr>
          <a:xfrm>
            <a:off x="4922425" y="1798025"/>
            <a:ext cx="2608500" cy="20319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1200"/>
              </a:spcBef>
              <a:spcAft>
                <a:spcPts val="0"/>
              </a:spcAft>
              <a:buNone/>
            </a:pPr>
            <a:r>
              <a:rPr lang="en" sz="1600" b="1"/>
              <a:t> Here students will enter their details and get know that they are eligible or not.</a:t>
            </a:r>
            <a:endParaRPr sz="1600" b="1"/>
          </a:p>
          <a:p>
            <a:pPr marL="0" lvl="0" indent="0" algn="ctr" rtl="0">
              <a:spcBef>
                <a:spcPts val="1200"/>
              </a:spcBef>
              <a:spcAft>
                <a:spcPts val="0"/>
              </a:spcAft>
              <a:buNone/>
            </a:pPr>
            <a:endParaRPr b="1">
              <a:latin typeface="Manjari"/>
              <a:ea typeface="Manjari"/>
              <a:cs typeface="Manjari"/>
              <a:sym typeface="Manjari"/>
            </a:endParaRPr>
          </a:p>
        </p:txBody>
      </p:sp>
      <p:pic>
        <p:nvPicPr>
          <p:cNvPr id="1394" name="Google Shape;1394;p63"/>
          <p:cNvPicPr preferRelativeResize="0"/>
          <p:nvPr/>
        </p:nvPicPr>
        <p:blipFill>
          <a:blip r:embed="rId3">
            <a:alphaModFix/>
          </a:blip>
          <a:stretch>
            <a:fillRect/>
          </a:stretch>
        </p:blipFill>
        <p:spPr>
          <a:xfrm>
            <a:off x="1096300" y="1126100"/>
            <a:ext cx="2314575" cy="381780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98"/>
        <p:cNvGrpSpPr/>
        <p:nvPr/>
      </p:nvGrpSpPr>
      <p:grpSpPr>
        <a:xfrm>
          <a:off x="0" y="0"/>
          <a:ext cx="0" cy="0"/>
          <a:chOff x="0" y="0"/>
          <a:chExt cx="0" cy="0"/>
        </a:xfrm>
      </p:grpSpPr>
      <p:sp>
        <p:nvSpPr>
          <p:cNvPr id="1399" name="Google Shape;1399;p64"/>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TECHNICAL UPDATE</a:t>
            </a:r>
            <a:endParaRPr/>
          </a:p>
        </p:txBody>
      </p:sp>
      <p:sp>
        <p:nvSpPr>
          <p:cNvPr id="1400" name="Google Shape;1400;p64"/>
          <p:cNvSpPr txBox="1">
            <a:spLocks noGrp="1"/>
          </p:cNvSpPr>
          <p:nvPr>
            <p:ph type="subTitle" idx="1"/>
          </p:nvPr>
        </p:nvSpPr>
        <p:spPr>
          <a:xfrm>
            <a:off x="713250" y="1126100"/>
            <a:ext cx="7717500" cy="3442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    </a:t>
            </a:r>
            <a:endParaRPr/>
          </a:p>
        </p:txBody>
      </p:sp>
      <p:sp>
        <p:nvSpPr>
          <p:cNvPr id="1401" name="Google Shape;1401;p64"/>
          <p:cNvSpPr txBox="1"/>
          <p:nvPr/>
        </p:nvSpPr>
        <p:spPr>
          <a:xfrm>
            <a:off x="4951900" y="1724325"/>
            <a:ext cx="2991900" cy="1800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100" b="1">
                <a:latin typeface="Times New Roman"/>
                <a:ea typeface="Times New Roman"/>
                <a:cs typeface="Times New Roman"/>
                <a:sym typeface="Times New Roman"/>
              </a:rPr>
              <a:t>Here we provide the information of current technology so that students will get updated.</a:t>
            </a:r>
            <a:endParaRPr sz="1900" b="1">
              <a:latin typeface="Manjari"/>
              <a:ea typeface="Manjari"/>
              <a:cs typeface="Manjari"/>
              <a:sym typeface="Manjari"/>
            </a:endParaRPr>
          </a:p>
        </p:txBody>
      </p:sp>
      <p:pic>
        <p:nvPicPr>
          <p:cNvPr id="1402" name="Google Shape;1402;p64"/>
          <p:cNvPicPr preferRelativeResize="0"/>
          <p:nvPr/>
        </p:nvPicPr>
        <p:blipFill>
          <a:blip r:embed="rId3">
            <a:alphaModFix/>
          </a:blip>
          <a:stretch>
            <a:fillRect/>
          </a:stretch>
        </p:blipFill>
        <p:spPr>
          <a:xfrm>
            <a:off x="1449450" y="1092138"/>
            <a:ext cx="2314575" cy="35107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06"/>
        <p:cNvGrpSpPr/>
        <p:nvPr/>
      </p:nvGrpSpPr>
      <p:grpSpPr>
        <a:xfrm>
          <a:off x="0" y="0"/>
          <a:ext cx="0" cy="0"/>
          <a:chOff x="0" y="0"/>
          <a:chExt cx="0" cy="0"/>
        </a:xfrm>
      </p:grpSpPr>
      <p:sp>
        <p:nvSpPr>
          <p:cNvPr id="1407" name="Google Shape;1407;p6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INTERPERSONAL SKILLS</a:t>
            </a:r>
            <a:endParaRPr/>
          </a:p>
        </p:txBody>
      </p:sp>
      <p:sp>
        <p:nvSpPr>
          <p:cNvPr id="1408" name="Google Shape;1408;p65"/>
          <p:cNvSpPr txBox="1">
            <a:spLocks noGrp="1"/>
          </p:cNvSpPr>
          <p:nvPr>
            <p:ph type="subTitle" idx="1"/>
          </p:nvPr>
        </p:nvSpPr>
        <p:spPr>
          <a:xfrm>
            <a:off x="713250" y="1126100"/>
            <a:ext cx="7717500" cy="3442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409" name="Google Shape;1409;p65"/>
          <p:cNvPicPr preferRelativeResize="0"/>
          <p:nvPr/>
        </p:nvPicPr>
        <p:blipFill>
          <a:blip r:embed="rId3">
            <a:alphaModFix/>
          </a:blip>
          <a:stretch>
            <a:fillRect/>
          </a:stretch>
        </p:blipFill>
        <p:spPr>
          <a:xfrm>
            <a:off x="912075" y="1126100"/>
            <a:ext cx="2314575" cy="3442800"/>
          </a:xfrm>
          <a:prstGeom prst="rect">
            <a:avLst/>
          </a:prstGeom>
          <a:noFill/>
          <a:ln>
            <a:noFill/>
          </a:ln>
        </p:spPr>
      </p:pic>
      <p:sp>
        <p:nvSpPr>
          <p:cNvPr id="1410" name="Google Shape;1410;p65"/>
          <p:cNvSpPr txBox="1"/>
          <p:nvPr/>
        </p:nvSpPr>
        <p:spPr>
          <a:xfrm>
            <a:off x="4851775" y="1919225"/>
            <a:ext cx="2733000" cy="1416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600" b="1">
                <a:latin typeface="Manjari"/>
                <a:ea typeface="Manjari"/>
                <a:cs typeface="Manjari"/>
                <a:sym typeface="Manjari"/>
              </a:rPr>
              <a:t>Here students get information about interpersonal skills that are important as per placement.</a:t>
            </a:r>
            <a:endParaRPr sz="1600" b="1">
              <a:latin typeface="Manjari"/>
              <a:ea typeface="Manjari"/>
              <a:cs typeface="Manjari"/>
              <a:sym typeface="Manja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14"/>
        <p:cNvGrpSpPr/>
        <p:nvPr/>
      </p:nvGrpSpPr>
      <p:grpSpPr>
        <a:xfrm>
          <a:off x="0" y="0"/>
          <a:ext cx="0" cy="0"/>
          <a:chOff x="0" y="0"/>
          <a:chExt cx="0" cy="0"/>
        </a:xfrm>
      </p:grpSpPr>
      <p:sp>
        <p:nvSpPr>
          <p:cNvPr id="1415" name="Google Shape;1415;p66"/>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ACADEMIC SKILLS</a:t>
            </a:r>
            <a:endParaRPr/>
          </a:p>
        </p:txBody>
      </p:sp>
      <p:sp>
        <p:nvSpPr>
          <p:cNvPr id="1416" name="Google Shape;1416;p66"/>
          <p:cNvSpPr txBox="1">
            <a:spLocks noGrp="1"/>
          </p:cNvSpPr>
          <p:nvPr>
            <p:ph type="subTitle" idx="1"/>
          </p:nvPr>
        </p:nvSpPr>
        <p:spPr>
          <a:xfrm>
            <a:off x="713250" y="1126100"/>
            <a:ext cx="7717500" cy="3442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417" name="Google Shape;1417;p66"/>
          <p:cNvPicPr preferRelativeResize="0"/>
          <p:nvPr/>
        </p:nvPicPr>
        <p:blipFill>
          <a:blip r:embed="rId3">
            <a:alphaModFix/>
          </a:blip>
          <a:stretch>
            <a:fillRect/>
          </a:stretch>
        </p:blipFill>
        <p:spPr>
          <a:xfrm>
            <a:off x="1234500" y="1126100"/>
            <a:ext cx="2314575" cy="3442800"/>
          </a:xfrm>
          <a:prstGeom prst="rect">
            <a:avLst/>
          </a:prstGeom>
          <a:noFill/>
          <a:ln>
            <a:noFill/>
          </a:ln>
        </p:spPr>
      </p:pic>
      <p:sp>
        <p:nvSpPr>
          <p:cNvPr id="1418" name="Google Shape;1418;p66"/>
          <p:cNvSpPr txBox="1"/>
          <p:nvPr/>
        </p:nvSpPr>
        <p:spPr>
          <a:xfrm>
            <a:off x="4867125" y="2011350"/>
            <a:ext cx="3162900" cy="1231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latin typeface="Manjari"/>
                <a:ea typeface="Manjari"/>
                <a:cs typeface="Manjari"/>
                <a:sym typeface="Manjari"/>
              </a:rPr>
              <a:t>Here students get details and resources of academic subjects that are important for placement.</a:t>
            </a:r>
            <a:endParaRPr sz="1700" b="1">
              <a:latin typeface="Manjari"/>
              <a:ea typeface="Manjari"/>
              <a:cs typeface="Manjari"/>
              <a:sym typeface="Manja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22"/>
        <p:cNvGrpSpPr/>
        <p:nvPr/>
      </p:nvGrpSpPr>
      <p:grpSpPr>
        <a:xfrm>
          <a:off x="0" y="0"/>
          <a:ext cx="0" cy="0"/>
          <a:chOff x="0" y="0"/>
          <a:chExt cx="0" cy="0"/>
        </a:xfrm>
      </p:grpSpPr>
      <p:sp>
        <p:nvSpPr>
          <p:cNvPr id="1423" name="Google Shape;1423;p67"/>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CONCLUSION</a:t>
            </a:r>
            <a:endParaRPr/>
          </a:p>
        </p:txBody>
      </p:sp>
      <p:sp>
        <p:nvSpPr>
          <p:cNvPr id="1424" name="Google Shape;1424;p67"/>
          <p:cNvSpPr txBox="1">
            <a:spLocks noGrp="1"/>
          </p:cNvSpPr>
          <p:nvPr>
            <p:ph type="subTitle" idx="1"/>
          </p:nvPr>
        </p:nvSpPr>
        <p:spPr>
          <a:xfrm>
            <a:off x="713250" y="1126100"/>
            <a:ext cx="7717500" cy="3442800"/>
          </a:xfrm>
          <a:prstGeom prst="rect">
            <a:avLst/>
          </a:prstGeom>
        </p:spPr>
        <p:txBody>
          <a:bodyPr spcFirstLastPara="1" wrap="square" lIns="91425" tIns="91425" rIns="91425" bIns="91425" anchor="t" anchorCtr="0">
            <a:noAutofit/>
          </a:bodyPr>
          <a:lstStyle/>
          <a:p>
            <a:pPr marL="0" lvl="0" indent="0" algn="just" rtl="0">
              <a:lnSpc>
                <a:spcPct val="150000"/>
              </a:lnSpc>
              <a:spcBef>
                <a:spcPts val="1200"/>
              </a:spcBef>
              <a:spcAft>
                <a:spcPts val="0"/>
              </a:spcAft>
              <a:buNone/>
            </a:pPr>
            <a:r>
              <a:rPr lang="en" sz="1900" b="1">
                <a:solidFill>
                  <a:srgbClr val="000000"/>
                </a:solidFill>
                <a:latin typeface="Arial"/>
                <a:ea typeface="Arial"/>
                <a:cs typeface="Arial"/>
                <a:sym typeface="Arial"/>
              </a:rPr>
              <a:t> In the proposed system, all of the problems become automated.</a:t>
            </a:r>
            <a:endParaRPr sz="1900" b="1">
              <a:solidFill>
                <a:srgbClr val="000000"/>
              </a:solidFill>
              <a:latin typeface="Arial"/>
              <a:ea typeface="Arial"/>
              <a:cs typeface="Arial"/>
              <a:sym typeface="Arial"/>
            </a:endParaRPr>
          </a:p>
          <a:p>
            <a:pPr marL="457200" lvl="0" indent="-314325" algn="just" rtl="0">
              <a:lnSpc>
                <a:spcPct val="150000"/>
              </a:lnSpc>
              <a:spcBef>
                <a:spcPts val="1200"/>
              </a:spcBef>
              <a:spcAft>
                <a:spcPts val="0"/>
              </a:spcAft>
              <a:buClr>
                <a:srgbClr val="000000"/>
              </a:buClr>
              <a:buSzPts val="1350"/>
              <a:buFont typeface="Arial"/>
              <a:buChar char="●"/>
            </a:pPr>
            <a:r>
              <a:rPr lang="en" sz="1900" b="1">
                <a:solidFill>
                  <a:srgbClr val="000000"/>
                </a:solidFill>
                <a:latin typeface="Arial"/>
                <a:ea typeface="Arial"/>
                <a:cs typeface="Arial"/>
                <a:sym typeface="Arial"/>
              </a:rPr>
              <a:t> The registration of the student for an upcoming placement.</a:t>
            </a:r>
            <a:endParaRPr sz="1900" b="1">
              <a:solidFill>
                <a:srgbClr val="000000"/>
              </a:solidFill>
              <a:latin typeface="Arial"/>
              <a:ea typeface="Arial"/>
              <a:cs typeface="Arial"/>
              <a:sym typeface="Arial"/>
            </a:endParaRPr>
          </a:p>
          <a:p>
            <a:pPr marL="457200" lvl="0" indent="-314325" algn="just" rtl="0">
              <a:lnSpc>
                <a:spcPct val="150000"/>
              </a:lnSpc>
              <a:spcBef>
                <a:spcPts val="0"/>
              </a:spcBef>
              <a:spcAft>
                <a:spcPts val="0"/>
              </a:spcAft>
              <a:buClr>
                <a:srgbClr val="000000"/>
              </a:buClr>
              <a:buSzPts val="1350"/>
              <a:buFont typeface="Arial"/>
              <a:buChar char="●"/>
            </a:pPr>
            <a:r>
              <a:rPr lang="en" sz="1900" b="1">
                <a:solidFill>
                  <a:srgbClr val="000000"/>
                </a:solidFill>
                <a:latin typeface="Arial"/>
                <a:ea typeface="Arial"/>
                <a:cs typeface="Arial"/>
                <a:sym typeface="Arial"/>
              </a:rPr>
              <a:t> The addition of a new user.</a:t>
            </a:r>
            <a:endParaRPr sz="1900" b="1">
              <a:solidFill>
                <a:srgbClr val="000000"/>
              </a:solidFill>
              <a:latin typeface="Arial"/>
              <a:ea typeface="Arial"/>
              <a:cs typeface="Arial"/>
              <a:sym typeface="Arial"/>
            </a:endParaRPr>
          </a:p>
          <a:p>
            <a:pPr marL="457200" lvl="0" indent="-314325" algn="just" rtl="0">
              <a:lnSpc>
                <a:spcPct val="150000"/>
              </a:lnSpc>
              <a:spcBef>
                <a:spcPts val="0"/>
              </a:spcBef>
              <a:spcAft>
                <a:spcPts val="0"/>
              </a:spcAft>
              <a:buClr>
                <a:srgbClr val="000000"/>
              </a:buClr>
              <a:buSzPts val="1350"/>
              <a:buFont typeface="Arial"/>
              <a:buChar char="●"/>
            </a:pPr>
            <a:r>
              <a:rPr lang="en" sz="1900" b="1">
                <a:solidFill>
                  <a:srgbClr val="000000"/>
                </a:solidFill>
                <a:latin typeface="Arial"/>
                <a:ea typeface="Arial"/>
                <a:cs typeface="Arial"/>
                <a:sym typeface="Arial"/>
              </a:rPr>
              <a:t> Notifying students. </a:t>
            </a:r>
            <a:endParaRPr sz="1900" b="1">
              <a:solidFill>
                <a:srgbClr val="000000"/>
              </a:solidFill>
              <a:latin typeface="Arial"/>
              <a:ea typeface="Arial"/>
              <a:cs typeface="Arial"/>
              <a:sym typeface="Arial"/>
            </a:endParaRPr>
          </a:p>
          <a:p>
            <a:pPr marL="457200" lvl="0" indent="-314325" algn="just" rtl="0">
              <a:lnSpc>
                <a:spcPct val="150000"/>
              </a:lnSpc>
              <a:spcBef>
                <a:spcPts val="0"/>
              </a:spcBef>
              <a:spcAft>
                <a:spcPts val="0"/>
              </a:spcAft>
              <a:buClr>
                <a:srgbClr val="000000"/>
              </a:buClr>
              <a:buSzPts val="1350"/>
              <a:buFont typeface="Arial"/>
              <a:buChar char="●"/>
            </a:pPr>
            <a:r>
              <a:rPr lang="en" sz="1900" b="1">
                <a:solidFill>
                  <a:srgbClr val="000000"/>
                </a:solidFill>
                <a:latin typeface="Arial"/>
                <a:ea typeface="Arial"/>
                <a:cs typeface="Arial"/>
                <a:sym typeface="Arial"/>
              </a:rPr>
              <a:t> Sharing information.</a:t>
            </a:r>
            <a:endParaRPr sz="1900" b="1">
              <a:solidFill>
                <a:srgbClr val="000000"/>
              </a:solidFill>
              <a:latin typeface="Arial"/>
              <a:ea typeface="Arial"/>
              <a:cs typeface="Arial"/>
              <a:sym typeface="Arial"/>
            </a:endParaRPr>
          </a:p>
          <a:p>
            <a:pPr marL="457200" lvl="0" indent="-314325" algn="just" rtl="0">
              <a:lnSpc>
                <a:spcPct val="150000"/>
              </a:lnSpc>
              <a:spcBef>
                <a:spcPts val="0"/>
              </a:spcBef>
              <a:spcAft>
                <a:spcPts val="0"/>
              </a:spcAft>
              <a:buClr>
                <a:srgbClr val="000000"/>
              </a:buClr>
              <a:buSzPts val="1350"/>
              <a:buFont typeface="Arial"/>
              <a:buChar char="●"/>
            </a:pPr>
            <a:r>
              <a:rPr lang="en" sz="1900" b="1">
                <a:solidFill>
                  <a:srgbClr val="000000"/>
                </a:solidFill>
                <a:latin typeface="Arial"/>
                <a:ea typeface="Arial"/>
                <a:cs typeface="Arial"/>
                <a:sym typeface="Arial"/>
              </a:rPr>
              <a:t> The privacy of the student, etc. </a:t>
            </a:r>
            <a:endParaRPr sz="1900" b="1"/>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28"/>
        <p:cNvGrpSpPr/>
        <p:nvPr/>
      </p:nvGrpSpPr>
      <p:grpSpPr>
        <a:xfrm>
          <a:off x="0" y="0"/>
          <a:ext cx="0" cy="0"/>
          <a:chOff x="0" y="0"/>
          <a:chExt cx="0" cy="0"/>
        </a:xfrm>
      </p:grpSpPr>
      <p:sp>
        <p:nvSpPr>
          <p:cNvPr id="1429" name="Google Shape;1429;p68"/>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FUTURE SCOPE</a:t>
            </a:r>
            <a:endParaRPr/>
          </a:p>
        </p:txBody>
      </p:sp>
      <p:sp>
        <p:nvSpPr>
          <p:cNvPr id="1430" name="Google Shape;1430;p68"/>
          <p:cNvSpPr txBox="1">
            <a:spLocks noGrp="1"/>
          </p:cNvSpPr>
          <p:nvPr>
            <p:ph type="subTitle" idx="1"/>
          </p:nvPr>
        </p:nvSpPr>
        <p:spPr>
          <a:xfrm>
            <a:off x="713250" y="1126100"/>
            <a:ext cx="7717500" cy="3442800"/>
          </a:xfrm>
          <a:prstGeom prst="rect">
            <a:avLst/>
          </a:prstGeom>
        </p:spPr>
        <p:txBody>
          <a:bodyPr spcFirstLastPara="1" wrap="square" lIns="91425" tIns="91425" rIns="91425" bIns="91425" anchor="t" anchorCtr="0">
            <a:noAutofit/>
          </a:bodyPr>
          <a:lstStyle/>
          <a:p>
            <a:pPr marL="0" lvl="0" indent="-228600" algn="l" rtl="0">
              <a:lnSpc>
                <a:spcPct val="150000"/>
              </a:lnSpc>
              <a:spcBef>
                <a:spcPts val="1200"/>
              </a:spcBef>
              <a:spcAft>
                <a:spcPts val="0"/>
              </a:spcAft>
              <a:buNone/>
            </a:pPr>
            <a:r>
              <a:rPr lang="en" sz="1800" b="1">
                <a:solidFill>
                  <a:srgbClr val="202124"/>
                </a:solidFill>
                <a:latin typeface="Arial"/>
                <a:ea typeface="Arial"/>
                <a:cs typeface="Arial"/>
                <a:sym typeface="Arial"/>
              </a:rPr>
              <a:t>    </a:t>
            </a:r>
            <a:r>
              <a:rPr lang="en" sz="1800" b="1">
                <a:solidFill>
                  <a:srgbClr val="202124"/>
                </a:solidFill>
                <a:highlight>
                  <a:srgbClr val="FFFFFF"/>
                </a:highlight>
                <a:latin typeface="Arial"/>
                <a:ea typeface="Arial"/>
                <a:cs typeface="Arial"/>
                <a:sym typeface="Arial"/>
              </a:rPr>
              <a:t>We will add a database where student can save their data like certificates, resume etc.</a:t>
            </a:r>
            <a:endParaRPr sz="1800" b="1">
              <a:solidFill>
                <a:srgbClr val="202124"/>
              </a:solidFill>
              <a:highlight>
                <a:srgbClr val="FFFFFF"/>
              </a:highlight>
              <a:latin typeface="Arial"/>
              <a:ea typeface="Arial"/>
              <a:cs typeface="Arial"/>
              <a:sym typeface="Arial"/>
            </a:endParaRPr>
          </a:p>
          <a:p>
            <a:pPr marL="0" lvl="0" indent="-228600" algn="l" rtl="0">
              <a:lnSpc>
                <a:spcPct val="150000"/>
              </a:lnSpc>
              <a:spcBef>
                <a:spcPts val="1200"/>
              </a:spcBef>
              <a:spcAft>
                <a:spcPts val="0"/>
              </a:spcAft>
              <a:buNone/>
            </a:pPr>
            <a:r>
              <a:rPr lang="en" sz="1800" b="1">
                <a:solidFill>
                  <a:srgbClr val="202124"/>
                </a:solidFill>
                <a:latin typeface="Arial"/>
                <a:ea typeface="Arial"/>
                <a:cs typeface="Arial"/>
                <a:sym typeface="Arial"/>
              </a:rPr>
              <a:t>    </a:t>
            </a:r>
            <a:r>
              <a:rPr lang="en" sz="700" b="1">
                <a:solidFill>
                  <a:srgbClr val="202124"/>
                </a:solidFill>
                <a:latin typeface="Times New Roman"/>
                <a:ea typeface="Times New Roman"/>
                <a:cs typeface="Times New Roman"/>
                <a:sym typeface="Times New Roman"/>
              </a:rPr>
              <a:t> </a:t>
            </a:r>
            <a:r>
              <a:rPr lang="en" sz="1800" b="1">
                <a:solidFill>
                  <a:srgbClr val="202124"/>
                </a:solidFill>
                <a:highlight>
                  <a:srgbClr val="FFFFFF"/>
                </a:highlight>
                <a:latin typeface="Arial"/>
                <a:ea typeface="Arial"/>
                <a:cs typeface="Arial"/>
                <a:sym typeface="Arial"/>
              </a:rPr>
              <a:t>We will make a portal for administration which will also have access to use this app but only administrator department of app.</a:t>
            </a:r>
            <a:endParaRPr sz="1800" b="1">
              <a:solidFill>
                <a:srgbClr val="202124"/>
              </a:solidFill>
              <a:highlight>
                <a:srgbClr val="FFFFFF"/>
              </a:highlight>
              <a:latin typeface="Arial"/>
              <a:ea typeface="Arial"/>
              <a:cs typeface="Arial"/>
              <a:sym typeface="Arial"/>
            </a:endParaRPr>
          </a:p>
          <a:p>
            <a:pPr marL="0" lvl="0" indent="-228600" algn="l" rtl="0">
              <a:lnSpc>
                <a:spcPct val="150000"/>
              </a:lnSpc>
              <a:spcBef>
                <a:spcPts val="1200"/>
              </a:spcBef>
              <a:spcAft>
                <a:spcPts val="0"/>
              </a:spcAft>
              <a:buNone/>
            </a:pPr>
            <a:r>
              <a:rPr lang="en" sz="1800" b="1">
                <a:solidFill>
                  <a:srgbClr val="202124"/>
                </a:solidFill>
                <a:latin typeface="Arial"/>
                <a:ea typeface="Arial"/>
                <a:cs typeface="Arial"/>
                <a:sym typeface="Arial"/>
              </a:rPr>
              <a:t>    </a:t>
            </a:r>
            <a:r>
              <a:rPr lang="en" sz="1800" b="1">
                <a:solidFill>
                  <a:srgbClr val="202124"/>
                </a:solidFill>
                <a:highlight>
                  <a:srgbClr val="FFFFFF"/>
                </a:highlight>
                <a:latin typeface="Arial"/>
                <a:ea typeface="Arial"/>
                <a:cs typeface="Arial"/>
                <a:sym typeface="Arial"/>
              </a:rPr>
              <a:t>We will make every data entry of the students verified by the administrator of the particular college.</a:t>
            </a:r>
            <a:endParaRPr sz="1800" b="1">
              <a:solidFill>
                <a:srgbClr val="202124"/>
              </a:solidFill>
              <a:highlight>
                <a:srgbClr val="FFFFFF"/>
              </a:highlight>
              <a:latin typeface="Arial"/>
              <a:ea typeface="Arial"/>
              <a:cs typeface="Arial"/>
              <a:sym typeface="Arial"/>
            </a:endParaRPr>
          </a:p>
          <a:p>
            <a:pPr marL="0" lvl="0" indent="0" algn="l" rtl="0">
              <a:spcBef>
                <a:spcPts val="1200"/>
              </a:spcBef>
              <a:spcAft>
                <a:spcPts val="1600"/>
              </a:spcAft>
              <a:buNone/>
            </a:pPr>
            <a:endParaRPr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21"/>
        <p:cNvGrpSpPr/>
        <p:nvPr/>
      </p:nvGrpSpPr>
      <p:grpSpPr>
        <a:xfrm>
          <a:off x="0" y="0"/>
          <a:ext cx="0" cy="0"/>
          <a:chOff x="0" y="0"/>
          <a:chExt cx="0" cy="0"/>
        </a:xfrm>
      </p:grpSpPr>
      <p:sp>
        <p:nvSpPr>
          <p:cNvPr id="1322" name="Google Shape;1322;p53"/>
          <p:cNvSpPr txBox="1">
            <a:spLocks noGrp="1"/>
          </p:cNvSpPr>
          <p:nvPr>
            <p:ph type="body" idx="1"/>
          </p:nvPr>
        </p:nvSpPr>
        <p:spPr>
          <a:xfrm>
            <a:off x="713250" y="1152475"/>
            <a:ext cx="7717500" cy="34164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rgbClr val="202124"/>
              </a:buClr>
              <a:buSzPts val="2400"/>
              <a:buFont typeface="Hammersmith One"/>
              <a:buAutoNum type="arabicPeriod"/>
            </a:pPr>
            <a:r>
              <a:rPr lang="en" sz="2400" dirty="0">
                <a:solidFill>
                  <a:srgbClr val="202124"/>
                </a:solidFill>
                <a:latin typeface="Hammersmith One"/>
                <a:ea typeface="Hammersmith One"/>
                <a:cs typeface="Hammersmith One"/>
                <a:sym typeface="Hammersmith One"/>
              </a:rPr>
              <a:t>NAZIA FARHEEN</a:t>
            </a:r>
            <a:endParaRPr sz="2400" dirty="0">
              <a:solidFill>
                <a:srgbClr val="202124"/>
              </a:solidFill>
              <a:latin typeface="Hammersmith One"/>
              <a:ea typeface="Hammersmith One"/>
              <a:cs typeface="Hammersmith One"/>
              <a:sym typeface="Hammersmith One"/>
            </a:endParaRPr>
          </a:p>
          <a:p>
            <a:pPr marL="0" lvl="0" indent="0" algn="l" rtl="0">
              <a:spcBef>
                <a:spcPts val="0"/>
              </a:spcBef>
              <a:spcAft>
                <a:spcPts val="0"/>
              </a:spcAft>
              <a:buNone/>
            </a:pPr>
            <a:endParaRPr sz="2400" dirty="0">
              <a:solidFill>
                <a:srgbClr val="202124"/>
              </a:solidFill>
              <a:latin typeface="Hammersmith One"/>
              <a:ea typeface="Hammersmith One"/>
              <a:cs typeface="Hammersmith One"/>
              <a:sym typeface="Hammersmith One"/>
            </a:endParaRPr>
          </a:p>
          <a:p>
            <a:pPr marL="76200" lvl="0" indent="0" algn="l" rtl="0">
              <a:spcBef>
                <a:spcPts val="0"/>
              </a:spcBef>
              <a:spcAft>
                <a:spcPts val="0"/>
              </a:spcAft>
              <a:buClr>
                <a:srgbClr val="202124"/>
              </a:buClr>
              <a:buSzPts val="2400"/>
              <a:buNone/>
            </a:pPr>
            <a:r>
              <a:rPr lang="en" sz="2400" dirty="0" smtClean="0">
                <a:solidFill>
                  <a:srgbClr val="202124"/>
                </a:solidFill>
                <a:latin typeface="Hammersmith One"/>
                <a:ea typeface="Hammersmith One"/>
                <a:cs typeface="Hammersmith One"/>
                <a:sym typeface="Hammersmith One"/>
              </a:rPr>
              <a:t>II. </a:t>
            </a:r>
            <a:r>
              <a:rPr lang="en" sz="2400" dirty="0" smtClean="0">
                <a:solidFill>
                  <a:srgbClr val="202124"/>
                </a:solidFill>
                <a:latin typeface="Hammersmith One"/>
                <a:ea typeface="Hammersmith One"/>
                <a:cs typeface="Hammersmith One"/>
                <a:sym typeface="Hammersmith One"/>
              </a:rPr>
              <a:t>SAMRADHI </a:t>
            </a:r>
            <a:r>
              <a:rPr lang="en" sz="2400" dirty="0">
                <a:solidFill>
                  <a:srgbClr val="202124"/>
                </a:solidFill>
                <a:latin typeface="Hammersmith One"/>
                <a:ea typeface="Hammersmith One"/>
                <a:cs typeface="Hammersmith One"/>
                <a:sym typeface="Hammersmith One"/>
              </a:rPr>
              <a:t>KHARE</a:t>
            </a:r>
            <a:endParaRPr sz="2400" dirty="0">
              <a:solidFill>
                <a:srgbClr val="202124"/>
              </a:solidFill>
              <a:latin typeface="Hammersmith One"/>
              <a:ea typeface="Hammersmith One"/>
              <a:cs typeface="Hammersmith One"/>
              <a:sym typeface="Hammersmith One"/>
            </a:endParaRPr>
          </a:p>
          <a:p>
            <a:pPr marL="0" lvl="0" indent="0" algn="l" rtl="0">
              <a:spcBef>
                <a:spcPts val="0"/>
              </a:spcBef>
              <a:spcAft>
                <a:spcPts val="0"/>
              </a:spcAft>
              <a:buNone/>
            </a:pPr>
            <a:endParaRPr sz="2400" dirty="0">
              <a:solidFill>
                <a:srgbClr val="202124"/>
              </a:solidFill>
              <a:latin typeface="Hammersmith One"/>
              <a:ea typeface="Hammersmith One"/>
              <a:cs typeface="Hammersmith One"/>
              <a:sym typeface="Hammersmith One"/>
            </a:endParaRPr>
          </a:p>
          <a:p>
            <a:pPr marL="76200" lvl="0" indent="0" algn="l" rtl="0">
              <a:spcBef>
                <a:spcPts val="0"/>
              </a:spcBef>
              <a:spcAft>
                <a:spcPts val="0"/>
              </a:spcAft>
              <a:buClr>
                <a:srgbClr val="202124"/>
              </a:buClr>
              <a:buSzPts val="2400"/>
              <a:buNone/>
            </a:pPr>
            <a:r>
              <a:rPr lang="en" sz="2400" smtClean="0">
                <a:solidFill>
                  <a:srgbClr val="202124"/>
                </a:solidFill>
                <a:latin typeface="Hammersmith One"/>
                <a:ea typeface="Hammersmith One"/>
                <a:cs typeface="Hammersmith One"/>
                <a:sym typeface="Hammersmith One"/>
              </a:rPr>
              <a:t>III.SHUBHANSHI </a:t>
            </a:r>
            <a:r>
              <a:rPr lang="en" sz="2400" dirty="0">
                <a:solidFill>
                  <a:srgbClr val="202124"/>
                </a:solidFill>
                <a:latin typeface="Hammersmith One"/>
                <a:ea typeface="Hammersmith One"/>
                <a:cs typeface="Hammersmith One"/>
                <a:sym typeface="Hammersmith One"/>
              </a:rPr>
              <a:t>CHAUDHARY</a:t>
            </a:r>
            <a:endParaRPr sz="2400" dirty="0">
              <a:solidFill>
                <a:srgbClr val="202124"/>
              </a:solidFill>
              <a:latin typeface="Hammersmith One"/>
              <a:ea typeface="Hammersmith One"/>
              <a:cs typeface="Hammersmith One"/>
              <a:sym typeface="Hammersmith One"/>
            </a:endParaRPr>
          </a:p>
        </p:txBody>
      </p:sp>
      <p:sp>
        <p:nvSpPr>
          <p:cNvPr id="1323" name="Google Shape;1323;p53"/>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TEAM MEMBERS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27"/>
        <p:cNvGrpSpPr/>
        <p:nvPr/>
      </p:nvGrpSpPr>
      <p:grpSpPr>
        <a:xfrm>
          <a:off x="0" y="0"/>
          <a:ext cx="0" cy="0"/>
          <a:chOff x="0" y="0"/>
          <a:chExt cx="0" cy="0"/>
        </a:xfrm>
      </p:grpSpPr>
      <p:sp>
        <p:nvSpPr>
          <p:cNvPr id="1328" name="Google Shape;1328;p54"/>
          <p:cNvSpPr txBox="1"/>
          <p:nvPr/>
        </p:nvSpPr>
        <p:spPr>
          <a:xfrm>
            <a:off x="1888500" y="445250"/>
            <a:ext cx="54507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600" b="1">
                <a:latin typeface="Manjari"/>
                <a:ea typeface="Manjari"/>
                <a:cs typeface="Manjari"/>
                <a:sym typeface="Manjari"/>
              </a:rPr>
              <a:t>TABLE OF CONTENTS</a:t>
            </a:r>
            <a:endParaRPr sz="2600" b="1">
              <a:latin typeface="Manjari"/>
              <a:ea typeface="Manjari"/>
              <a:cs typeface="Manjari"/>
              <a:sym typeface="Manjari"/>
            </a:endParaRPr>
          </a:p>
        </p:txBody>
      </p:sp>
      <p:sp>
        <p:nvSpPr>
          <p:cNvPr id="1329" name="Google Shape;1329;p54"/>
          <p:cNvSpPr txBox="1"/>
          <p:nvPr/>
        </p:nvSpPr>
        <p:spPr>
          <a:xfrm>
            <a:off x="1120825" y="1397200"/>
            <a:ext cx="6218400" cy="2770500"/>
          </a:xfrm>
          <a:prstGeom prst="rect">
            <a:avLst/>
          </a:prstGeom>
          <a:noFill/>
          <a:ln>
            <a:noFill/>
          </a:ln>
        </p:spPr>
        <p:txBody>
          <a:bodyPr spcFirstLastPara="1" wrap="square" lIns="91425" tIns="91425" rIns="91425" bIns="91425" anchor="t" anchorCtr="0">
            <a:spAutoFit/>
          </a:bodyPr>
          <a:lstStyle/>
          <a:p>
            <a:pPr marL="457200" lvl="0" indent="-381000" algn="l" rtl="0">
              <a:spcBef>
                <a:spcPts val="0"/>
              </a:spcBef>
              <a:spcAft>
                <a:spcPts val="0"/>
              </a:spcAft>
              <a:buSzPts val="2400"/>
              <a:buFont typeface="Manjari"/>
              <a:buAutoNum type="arabicPeriod"/>
            </a:pPr>
            <a:r>
              <a:rPr lang="en" sz="2400" b="1">
                <a:latin typeface="Manjari"/>
                <a:ea typeface="Manjari"/>
                <a:cs typeface="Manjari"/>
                <a:sym typeface="Manjari"/>
              </a:rPr>
              <a:t>INTRODUCTION</a:t>
            </a:r>
            <a:endParaRPr sz="2400" b="1">
              <a:latin typeface="Manjari"/>
              <a:ea typeface="Manjari"/>
              <a:cs typeface="Manjari"/>
              <a:sym typeface="Manjari"/>
            </a:endParaRPr>
          </a:p>
          <a:p>
            <a:pPr marL="457200" lvl="0" indent="-381000" algn="l" rtl="0">
              <a:spcBef>
                <a:spcPts val="0"/>
              </a:spcBef>
              <a:spcAft>
                <a:spcPts val="0"/>
              </a:spcAft>
              <a:buSzPts val="2400"/>
              <a:buFont typeface="Manjari"/>
              <a:buAutoNum type="arabicPeriod"/>
            </a:pPr>
            <a:r>
              <a:rPr lang="en" sz="2400" b="1">
                <a:latin typeface="Manjari"/>
                <a:ea typeface="Manjari"/>
                <a:cs typeface="Manjari"/>
                <a:sym typeface="Manjari"/>
              </a:rPr>
              <a:t>OBJECTIVE</a:t>
            </a:r>
            <a:endParaRPr sz="2400" b="1">
              <a:latin typeface="Manjari"/>
              <a:ea typeface="Manjari"/>
              <a:cs typeface="Manjari"/>
              <a:sym typeface="Manjari"/>
            </a:endParaRPr>
          </a:p>
          <a:p>
            <a:pPr marL="457200" lvl="0" indent="-381000" algn="l" rtl="0">
              <a:spcBef>
                <a:spcPts val="0"/>
              </a:spcBef>
              <a:spcAft>
                <a:spcPts val="0"/>
              </a:spcAft>
              <a:buSzPts val="2400"/>
              <a:buFont typeface="Manjari"/>
              <a:buAutoNum type="arabicPeriod"/>
            </a:pPr>
            <a:r>
              <a:rPr lang="en" sz="2400" b="1">
                <a:latin typeface="Manjari"/>
                <a:ea typeface="Manjari"/>
                <a:cs typeface="Manjari"/>
                <a:sym typeface="Manjari"/>
              </a:rPr>
              <a:t>PROBLEM STATEMENT</a:t>
            </a:r>
            <a:endParaRPr sz="2400" b="1">
              <a:latin typeface="Manjari"/>
              <a:ea typeface="Manjari"/>
              <a:cs typeface="Manjari"/>
              <a:sym typeface="Manjari"/>
            </a:endParaRPr>
          </a:p>
          <a:p>
            <a:pPr marL="457200" lvl="0" indent="-381000" algn="l" rtl="0">
              <a:spcBef>
                <a:spcPts val="0"/>
              </a:spcBef>
              <a:spcAft>
                <a:spcPts val="0"/>
              </a:spcAft>
              <a:buSzPts val="2400"/>
              <a:buFont typeface="Manjari"/>
              <a:buAutoNum type="arabicPeriod"/>
            </a:pPr>
            <a:r>
              <a:rPr lang="en" sz="2400" b="1">
                <a:latin typeface="Manjari"/>
                <a:ea typeface="Manjari"/>
                <a:cs typeface="Manjari"/>
                <a:sym typeface="Manjari"/>
              </a:rPr>
              <a:t>MOTIVATION</a:t>
            </a:r>
            <a:endParaRPr sz="2400" b="1">
              <a:latin typeface="Manjari"/>
              <a:ea typeface="Manjari"/>
              <a:cs typeface="Manjari"/>
              <a:sym typeface="Manjari"/>
            </a:endParaRPr>
          </a:p>
          <a:p>
            <a:pPr marL="457200" lvl="0" indent="-381000" algn="l" rtl="0">
              <a:spcBef>
                <a:spcPts val="0"/>
              </a:spcBef>
              <a:spcAft>
                <a:spcPts val="0"/>
              </a:spcAft>
              <a:buSzPts val="2400"/>
              <a:buFont typeface="Manjari"/>
              <a:buAutoNum type="arabicPeriod"/>
            </a:pPr>
            <a:r>
              <a:rPr lang="en" sz="2400" b="1">
                <a:latin typeface="Manjari"/>
                <a:ea typeface="Manjari"/>
                <a:cs typeface="Manjari"/>
                <a:sym typeface="Manjari"/>
              </a:rPr>
              <a:t>WORKING METHODOLOGY</a:t>
            </a:r>
            <a:endParaRPr sz="2400" b="1">
              <a:latin typeface="Manjari"/>
              <a:ea typeface="Manjari"/>
              <a:cs typeface="Manjari"/>
              <a:sym typeface="Manjari"/>
            </a:endParaRPr>
          </a:p>
          <a:p>
            <a:pPr marL="457200" lvl="0" indent="-381000" algn="l" rtl="0">
              <a:spcBef>
                <a:spcPts val="0"/>
              </a:spcBef>
              <a:spcAft>
                <a:spcPts val="0"/>
              </a:spcAft>
              <a:buSzPts val="2400"/>
              <a:buFont typeface="Manjari"/>
              <a:buAutoNum type="arabicPeriod"/>
            </a:pPr>
            <a:r>
              <a:rPr lang="en" sz="2400" b="1">
                <a:latin typeface="Manjari"/>
                <a:ea typeface="Manjari"/>
                <a:cs typeface="Manjari"/>
                <a:sym typeface="Manjari"/>
              </a:rPr>
              <a:t>CONCLUSION</a:t>
            </a:r>
            <a:endParaRPr sz="2400" b="1">
              <a:latin typeface="Manjari"/>
              <a:ea typeface="Manjari"/>
              <a:cs typeface="Manjari"/>
              <a:sym typeface="Manjari"/>
            </a:endParaRPr>
          </a:p>
          <a:p>
            <a:pPr marL="457200" lvl="0" indent="-381000" algn="l" rtl="0">
              <a:spcBef>
                <a:spcPts val="0"/>
              </a:spcBef>
              <a:spcAft>
                <a:spcPts val="0"/>
              </a:spcAft>
              <a:buSzPts val="2400"/>
              <a:buFont typeface="Manjari"/>
              <a:buAutoNum type="arabicPeriod"/>
            </a:pPr>
            <a:r>
              <a:rPr lang="en" sz="2400" b="1">
                <a:latin typeface="Manjari"/>
                <a:ea typeface="Manjari"/>
                <a:cs typeface="Manjari"/>
                <a:sym typeface="Manjari"/>
              </a:rPr>
              <a:t>FUTURE SCOPE</a:t>
            </a:r>
            <a:endParaRPr sz="2400" b="1">
              <a:latin typeface="Manjari"/>
              <a:ea typeface="Manjari"/>
              <a:cs typeface="Manjari"/>
              <a:sym typeface="Manja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33"/>
        <p:cNvGrpSpPr/>
        <p:nvPr/>
      </p:nvGrpSpPr>
      <p:grpSpPr>
        <a:xfrm>
          <a:off x="0" y="0"/>
          <a:ext cx="0" cy="0"/>
          <a:chOff x="0" y="0"/>
          <a:chExt cx="0" cy="0"/>
        </a:xfrm>
      </p:grpSpPr>
      <p:sp>
        <p:nvSpPr>
          <p:cNvPr id="1334" name="Google Shape;1334;p55"/>
          <p:cNvSpPr txBox="1">
            <a:spLocks noGrp="1"/>
          </p:cNvSpPr>
          <p:nvPr>
            <p:ph type="title"/>
          </p:nvPr>
        </p:nvSpPr>
        <p:spPr>
          <a:xfrm>
            <a:off x="1661550" y="476500"/>
            <a:ext cx="6005100" cy="675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INTRODUCTION</a:t>
            </a:r>
            <a:endParaRPr/>
          </a:p>
        </p:txBody>
      </p:sp>
      <p:sp>
        <p:nvSpPr>
          <p:cNvPr id="1335" name="Google Shape;1335;p55"/>
          <p:cNvSpPr txBox="1">
            <a:spLocks noGrp="1"/>
          </p:cNvSpPr>
          <p:nvPr>
            <p:ph type="subTitle" idx="1"/>
          </p:nvPr>
        </p:nvSpPr>
        <p:spPr>
          <a:xfrm>
            <a:off x="1904250" y="1305075"/>
            <a:ext cx="5335500" cy="2686500"/>
          </a:xfrm>
          <a:prstGeom prst="rect">
            <a:avLst/>
          </a:prstGeom>
        </p:spPr>
        <p:txBody>
          <a:bodyPr spcFirstLastPara="1" wrap="square" lIns="91425" tIns="91425" rIns="91425" bIns="91425" anchor="t" anchorCtr="0">
            <a:noAutofit/>
          </a:bodyPr>
          <a:lstStyle/>
          <a:p>
            <a:pPr marL="0" lvl="0" indent="0" algn="ctr" rtl="0">
              <a:lnSpc>
                <a:spcPct val="150000"/>
              </a:lnSpc>
              <a:spcBef>
                <a:spcPts val="1200"/>
              </a:spcBef>
              <a:spcAft>
                <a:spcPts val="0"/>
              </a:spcAft>
              <a:buNone/>
            </a:pPr>
            <a:r>
              <a:rPr lang="en" b="1">
                <a:solidFill>
                  <a:srgbClr val="202124"/>
                </a:solidFill>
                <a:highlight>
                  <a:srgbClr val="FFFFFF"/>
                </a:highlight>
                <a:latin typeface="Arial"/>
                <a:ea typeface="Arial"/>
                <a:cs typeface="Arial"/>
                <a:sym typeface="Arial"/>
              </a:rPr>
              <a:t>This app is developed in a manner so that students get details of company for which they are eligible with tentative dates. By using this app students will have got the idea of what should they exactly do for the future scope or we can say that placement.</a:t>
            </a:r>
            <a:endParaRPr b="1">
              <a:solidFill>
                <a:srgbClr val="202124"/>
              </a:solidFill>
              <a:highlight>
                <a:srgbClr val="FFFFFF"/>
              </a:highlight>
              <a:latin typeface="Arial"/>
              <a:ea typeface="Arial"/>
              <a:cs typeface="Arial"/>
              <a:sym typeface="Arial"/>
            </a:endParaRPr>
          </a:p>
          <a:p>
            <a:pPr marL="0" lvl="0" indent="0" algn="ctr" rtl="0">
              <a:spcBef>
                <a:spcPts val="1200"/>
              </a:spcBef>
              <a:spcAft>
                <a:spcPts val="1200"/>
              </a:spcAft>
              <a:buClr>
                <a:schemeClr val="dk1"/>
              </a:buClr>
              <a:buSzPts val="1100"/>
              <a:buFont typeface="Arial"/>
              <a:buNone/>
            </a:pPr>
            <a:endParaRPr b="1"/>
          </a:p>
        </p:txBody>
      </p:sp>
      <p:sp>
        <p:nvSpPr>
          <p:cNvPr id="1336" name="Google Shape;1336;p55"/>
          <p:cNvSpPr/>
          <p:nvPr/>
        </p:nvSpPr>
        <p:spPr>
          <a:xfrm>
            <a:off x="3881688" y="3991450"/>
            <a:ext cx="1380619" cy="52850"/>
          </a:xfrm>
          <a:custGeom>
            <a:avLst/>
            <a:gdLst/>
            <a:ahLst/>
            <a:cxnLst/>
            <a:rect l="l" t="t" r="r" b="b"/>
            <a:pathLst>
              <a:path w="17505" h="670" extrusionOk="0">
                <a:moveTo>
                  <a:pt x="0" y="0"/>
                </a:moveTo>
                <a:lnTo>
                  <a:pt x="0" y="669"/>
                </a:lnTo>
                <a:lnTo>
                  <a:pt x="17505" y="669"/>
                </a:lnTo>
                <a:lnTo>
                  <a:pt x="175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40"/>
        <p:cNvGrpSpPr/>
        <p:nvPr/>
      </p:nvGrpSpPr>
      <p:grpSpPr>
        <a:xfrm>
          <a:off x="0" y="0"/>
          <a:ext cx="0" cy="0"/>
          <a:chOff x="0" y="0"/>
          <a:chExt cx="0" cy="0"/>
        </a:xfrm>
      </p:grpSpPr>
      <p:sp>
        <p:nvSpPr>
          <p:cNvPr id="1341" name="Google Shape;1341;p56"/>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OBJECTIVE</a:t>
            </a:r>
            <a:endParaRPr/>
          </a:p>
        </p:txBody>
      </p:sp>
      <p:sp>
        <p:nvSpPr>
          <p:cNvPr id="1342" name="Google Shape;1342;p56"/>
          <p:cNvSpPr txBox="1">
            <a:spLocks noGrp="1"/>
          </p:cNvSpPr>
          <p:nvPr>
            <p:ph type="body" idx="1"/>
          </p:nvPr>
        </p:nvSpPr>
        <p:spPr>
          <a:xfrm>
            <a:off x="713225" y="1122325"/>
            <a:ext cx="7717500" cy="3580500"/>
          </a:xfrm>
          <a:prstGeom prst="rect">
            <a:avLst/>
          </a:prstGeom>
        </p:spPr>
        <p:txBody>
          <a:bodyPr spcFirstLastPara="1" wrap="square" lIns="91425" tIns="91425" rIns="91425" bIns="91425" anchor="t" anchorCtr="0">
            <a:noAutofit/>
          </a:bodyPr>
          <a:lstStyle/>
          <a:p>
            <a:pPr marL="0" lvl="0" indent="0" algn="l" rtl="0">
              <a:lnSpc>
                <a:spcPct val="150000"/>
              </a:lnSpc>
              <a:spcBef>
                <a:spcPts val="1200"/>
              </a:spcBef>
              <a:spcAft>
                <a:spcPts val="0"/>
              </a:spcAft>
              <a:buNone/>
            </a:pPr>
            <a:r>
              <a:rPr lang="en" sz="1900" b="1">
                <a:solidFill>
                  <a:srgbClr val="000000"/>
                </a:solidFill>
                <a:latin typeface="Arial"/>
                <a:ea typeface="Arial"/>
                <a:cs typeface="Arial"/>
                <a:sym typeface="Arial"/>
              </a:rPr>
              <a:t>The main objective of “PLACEMENT UPGRADE” is to resolve approximately 70% of the student doubts regarding placement and manual work of managing placement regarding information.</a:t>
            </a:r>
            <a:endParaRPr sz="1900" b="1">
              <a:solidFill>
                <a:srgbClr val="000000"/>
              </a:solidFill>
              <a:latin typeface="Arial"/>
              <a:ea typeface="Arial"/>
              <a:cs typeface="Arial"/>
              <a:sym typeface="Arial"/>
            </a:endParaRPr>
          </a:p>
          <a:p>
            <a:pPr marL="457200" lvl="0" indent="-361950" algn="l" rtl="0">
              <a:lnSpc>
                <a:spcPct val="150000"/>
              </a:lnSpc>
              <a:spcBef>
                <a:spcPts val="1200"/>
              </a:spcBef>
              <a:spcAft>
                <a:spcPts val="0"/>
              </a:spcAft>
              <a:buClr>
                <a:srgbClr val="000000"/>
              </a:buClr>
              <a:buSzPts val="2100"/>
              <a:buFont typeface="Arial"/>
              <a:buChar char="●"/>
            </a:pPr>
            <a:r>
              <a:rPr lang="en" sz="1900" b="1">
                <a:solidFill>
                  <a:srgbClr val="000000"/>
                </a:solidFill>
                <a:latin typeface="Arial"/>
                <a:ea typeface="Arial"/>
                <a:cs typeface="Arial"/>
                <a:sym typeface="Arial"/>
              </a:rPr>
              <a:t>It manages the placement details according to the students’ criteria for   the eligibility.</a:t>
            </a:r>
            <a:endParaRPr sz="1900" b="1">
              <a:solidFill>
                <a:srgbClr val="000000"/>
              </a:solidFill>
              <a:latin typeface="Arial"/>
              <a:ea typeface="Arial"/>
              <a:cs typeface="Arial"/>
              <a:sym typeface="Arial"/>
            </a:endParaRPr>
          </a:p>
          <a:p>
            <a:pPr marL="457200" lvl="0" indent="-342900" algn="l" rtl="0">
              <a:lnSpc>
                <a:spcPct val="150000"/>
              </a:lnSpc>
              <a:spcBef>
                <a:spcPts val="0"/>
              </a:spcBef>
              <a:spcAft>
                <a:spcPts val="0"/>
              </a:spcAft>
              <a:buClr>
                <a:srgbClr val="000000"/>
              </a:buClr>
              <a:buSzPts val="1800"/>
              <a:buChar char="●"/>
            </a:pPr>
            <a:r>
              <a:rPr lang="en" sz="1000" b="1">
                <a:solidFill>
                  <a:srgbClr val="000000"/>
                </a:solidFill>
                <a:latin typeface="Times New Roman"/>
                <a:ea typeface="Times New Roman"/>
                <a:cs typeface="Times New Roman"/>
                <a:sym typeface="Times New Roman"/>
              </a:rPr>
              <a:t> </a:t>
            </a:r>
            <a:r>
              <a:rPr lang="en" sz="1900" b="1">
                <a:solidFill>
                  <a:srgbClr val="000000"/>
                </a:solidFill>
                <a:latin typeface="Arial"/>
                <a:ea typeface="Arial"/>
                <a:cs typeface="Arial"/>
                <a:sym typeface="Arial"/>
              </a:rPr>
              <a:t>Saves the time of placement officer and faculties.</a:t>
            </a:r>
            <a:endParaRPr sz="1900" b="1">
              <a:solidFill>
                <a:srgbClr val="000000"/>
              </a:solidFill>
              <a:latin typeface="Arial"/>
              <a:ea typeface="Arial"/>
              <a:cs typeface="Arial"/>
              <a:sym typeface="Arial"/>
            </a:endParaRPr>
          </a:p>
          <a:p>
            <a:pPr marL="457200" lvl="0" indent="-361950" algn="l" rtl="0">
              <a:lnSpc>
                <a:spcPct val="150000"/>
              </a:lnSpc>
              <a:spcBef>
                <a:spcPts val="0"/>
              </a:spcBef>
              <a:spcAft>
                <a:spcPts val="0"/>
              </a:spcAft>
              <a:buClr>
                <a:srgbClr val="000000"/>
              </a:buClr>
              <a:buSzPts val="2100"/>
              <a:buFont typeface="Arial"/>
              <a:buChar char="●"/>
            </a:pPr>
            <a:r>
              <a:rPr lang="en" sz="1900" b="1">
                <a:solidFill>
                  <a:srgbClr val="000000"/>
                </a:solidFill>
                <a:latin typeface="Arial"/>
                <a:ea typeface="Arial"/>
                <a:cs typeface="Arial"/>
                <a:sym typeface="Arial"/>
              </a:rPr>
              <a:t> Reduces the manual works. </a:t>
            </a:r>
            <a:endParaRPr sz="1900" b="1">
              <a:solidFill>
                <a:srgbClr val="000000"/>
              </a:solidFill>
              <a:latin typeface="Arial"/>
              <a:ea typeface="Arial"/>
              <a:cs typeface="Arial"/>
              <a:sym typeface="Arial"/>
            </a:endParaRPr>
          </a:p>
          <a:p>
            <a:pPr marL="0" lvl="0" indent="0" algn="l" rtl="0">
              <a:spcBef>
                <a:spcPts val="1200"/>
              </a:spcBef>
              <a:spcAft>
                <a:spcPts val="1600"/>
              </a:spcAft>
              <a:buNone/>
            </a:pPr>
            <a:r>
              <a:rPr lang="en" sz="2700" b="1">
                <a:solidFill>
                  <a:srgbClr val="202124"/>
                </a:solidFill>
                <a:latin typeface="Arial"/>
                <a:ea typeface="Arial"/>
                <a:cs typeface="Arial"/>
                <a:sym typeface="Arial"/>
              </a:rPr>
              <a:t> </a:t>
            </a:r>
            <a:endParaRPr sz="2700" b="1">
              <a:solidFill>
                <a:srgbClr val="202124"/>
              </a:solidFill>
              <a:latin typeface="Arial"/>
              <a:ea typeface="Arial"/>
              <a:cs typeface="Arial"/>
              <a:sym typeface="Arial"/>
            </a:endParaRPr>
          </a:p>
        </p:txBody>
      </p:sp>
      <p:sp>
        <p:nvSpPr>
          <p:cNvPr id="1343" name="Google Shape;1343;p56"/>
          <p:cNvSpPr/>
          <p:nvPr/>
        </p:nvSpPr>
        <p:spPr>
          <a:xfrm>
            <a:off x="812919" y="2519656"/>
            <a:ext cx="6919" cy="10401"/>
          </a:xfrm>
          <a:custGeom>
            <a:avLst/>
            <a:gdLst/>
            <a:ahLst/>
            <a:cxnLst/>
            <a:rect l="l" t="t" r="r" b="b"/>
            <a:pathLst>
              <a:path w="161" h="242" extrusionOk="0">
                <a:moveTo>
                  <a:pt x="81" y="1"/>
                </a:moveTo>
                <a:lnTo>
                  <a:pt x="0" y="161"/>
                </a:lnTo>
                <a:lnTo>
                  <a:pt x="134" y="241"/>
                </a:lnTo>
                <a:cubicBezTo>
                  <a:pt x="134" y="161"/>
                  <a:pt x="134" y="108"/>
                  <a:pt x="161" y="27"/>
                </a:cubicBezTo>
                <a:lnTo>
                  <a:pt x="81"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47"/>
        <p:cNvGrpSpPr/>
        <p:nvPr/>
      </p:nvGrpSpPr>
      <p:grpSpPr>
        <a:xfrm>
          <a:off x="0" y="0"/>
          <a:ext cx="0" cy="0"/>
          <a:chOff x="0" y="0"/>
          <a:chExt cx="0" cy="0"/>
        </a:xfrm>
      </p:grpSpPr>
      <p:sp>
        <p:nvSpPr>
          <p:cNvPr id="1348" name="Google Shape;1348;p57"/>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PROBLEM STATEMENT</a:t>
            </a:r>
            <a:endParaRPr/>
          </a:p>
        </p:txBody>
      </p:sp>
      <p:sp>
        <p:nvSpPr>
          <p:cNvPr id="1349" name="Google Shape;1349;p57"/>
          <p:cNvSpPr txBox="1">
            <a:spLocks noGrp="1"/>
          </p:cNvSpPr>
          <p:nvPr>
            <p:ph type="subTitle" idx="1"/>
          </p:nvPr>
        </p:nvSpPr>
        <p:spPr>
          <a:xfrm>
            <a:off x="713250" y="1123450"/>
            <a:ext cx="7717500" cy="3442800"/>
          </a:xfrm>
          <a:prstGeom prst="rect">
            <a:avLst/>
          </a:prstGeom>
        </p:spPr>
        <p:txBody>
          <a:bodyPr spcFirstLastPara="1" wrap="square" lIns="91425" tIns="91425" rIns="91425" bIns="91425" anchor="t" anchorCtr="0">
            <a:noAutofit/>
          </a:bodyPr>
          <a:lstStyle/>
          <a:p>
            <a:pPr marL="457200" lvl="0" indent="-368300" algn="l" rtl="0">
              <a:lnSpc>
                <a:spcPct val="150000"/>
              </a:lnSpc>
              <a:spcBef>
                <a:spcPts val="0"/>
              </a:spcBef>
              <a:spcAft>
                <a:spcPts val="0"/>
              </a:spcAft>
              <a:buClr>
                <a:srgbClr val="000000"/>
              </a:buClr>
              <a:buSzPts val="2200"/>
              <a:buFont typeface="Times New Roman"/>
              <a:buChar char="●"/>
            </a:pPr>
            <a:r>
              <a:rPr lang="en" sz="2200" b="1">
                <a:solidFill>
                  <a:srgbClr val="000000"/>
                </a:solidFill>
                <a:latin typeface="Times New Roman"/>
                <a:ea typeface="Times New Roman"/>
                <a:cs typeface="Times New Roman"/>
                <a:sym typeface="Times New Roman"/>
              </a:rPr>
              <a:t>In colleges the records were stored in excel sheets that are also less advanced.</a:t>
            </a:r>
            <a:endParaRPr sz="2200" b="1">
              <a:solidFill>
                <a:srgbClr val="000000"/>
              </a:solidFill>
              <a:latin typeface="Times New Roman"/>
              <a:ea typeface="Times New Roman"/>
              <a:cs typeface="Times New Roman"/>
              <a:sym typeface="Times New Roman"/>
            </a:endParaRPr>
          </a:p>
          <a:p>
            <a:pPr marL="457200" lvl="0" indent="-368300" algn="l" rtl="0">
              <a:lnSpc>
                <a:spcPct val="150000"/>
              </a:lnSpc>
              <a:spcBef>
                <a:spcPts val="0"/>
              </a:spcBef>
              <a:spcAft>
                <a:spcPts val="0"/>
              </a:spcAft>
              <a:buClr>
                <a:srgbClr val="000000"/>
              </a:buClr>
              <a:buSzPts val="2200"/>
              <a:buFont typeface="Times New Roman"/>
              <a:buChar char="●"/>
            </a:pPr>
            <a:r>
              <a:rPr lang="en" sz="2200" b="1">
                <a:solidFill>
                  <a:srgbClr val="000000"/>
                </a:solidFill>
                <a:latin typeface="Times New Roman"/>
                <a:ea typeface="Times New Roman"/>
                <a:cs typeface="Times New Roman"/>
                <a:sym typeface="Times New Roman"/>
              </a:rPr>
              <a:t>Updating Records is another tedious task.</a:t>
            </a:r>
            <a:endParaRPr sz="2200" b="1">
              <a:solidFill>
                <a:srgbClr val="000000"/>
              </a:solidFill>
              <a:latin typeface="Times New Roman"/>
              <a:ea typeface="Times New Roman"/>
              <a:cs typeface="Times New Roman"/>
              <a:sym typeface="Times New Roman"/>
            </a:endParaRPr>
          </a:p>
          <a:p>
            <a:pPr marL="457200" lvl="0" indent="-368300" algn="l" rtl="0">
              <a:lnSpc>
                <a:spcPct val="150000"/>
              </a:lnSpc>
              <a:spcBef>
                <a:spcPts val="0"/>
              </a:spcBef>
              <a:spcAft>
                <a:spcPts val="0"/>
              </a:spcAft>
              <a:buClr>
                <a:srgbClr val="000000"/>
              </a:buClr>
              <a:buSzPts val="2200"/>
              <a:buFont typeface="Times New Roman"/>
              <a:buChar char="●"/>
            </a:pPr>
            <a:r>
              <a:rPr lang="en" sz="2200" b="1">
                <a:solidFill>
                  <a:srgbClr val="000000"/>
                </a:solidFill>
                <a:latin typeface="Times New Roman"/>
                <a:ea typeface="Times New Roman"/>
                <a:cs typeface="Times New Roman"/>
                <a:sym typeface="Times New Roman"/>
              </a:rPr>
              <a:t> There is also a large communication gap between students   and the placement officers as it is difficult to maintain coordination between them.</a:t>
            </a:r>
            <a:endParaRPr sz="2200" b="1">
              <a:solidFill>
                <a:srgbClr val="000000"/>
              </a:solidFill>
              <a:latin typeface="Times New Roman"/>
              <a:ea typeface="Times New Roman"/>
              <a:cs typeface="Times New Roman"/>
              <a:sym typeface="Times New Roman"/>
            </a:endParaRPr>
          </a:p>
          <a:p>
            <a:pPr marL="457200" lvl="0" indent="-368300" algn="l" rtl="0">
              <a:lnSpc>
                <a:spcPct val="115000"/>
              </a:lnSpc>
              <a:spcBef>
                <a:spcPts val="0"/>
              </a:spcBef>
              <a:spcAft>
                <a:spcPts val="0"/>
              </a:spcAft>
              <a:buClr>
                <a:srgbClr val="000000"/>
              </a:buClr>
              <a:buSzPts val="2200"/>
              <a:buFont typeface="Times New Roman"/>
              <a:buChar char="●"/>
            </a:pPr>
            <a:r>
              <a:rPr lang="en" sz="2200" b="1">
                <a:solidFill>
                  <a:srgbClr val="000000"/>
                </a:solidFill>
                <a:latin typeface="Times New Roman"/>
                <a:ea typeface="Times New Roman"/>
                <a:cs typeface="Times New Roman"/>
                <a:sym typeface="Times New Roman"/>
              </a:rPr>
              <a:t>All the records are main- trained manually.</a:t>
            </a:r>
            <a:endParaRPr sz="2200" b="1">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53"/>
        <p:cNvGrpSpPr/>
        <p:nvPr/>
      </p:nvGrpSpPr>
      <p:grpSpPr>
        <a:xfrm>
          <a:off x="0" y="0"/>
          <a:ext cx="0" cy="0"/>
          <a:chOff x="0" y="0"/>
          <a:chExt cx="0" cy="0"/>
        </a:xfrm>
      </p:grpSpPr>
      <p:sp>
        <p:nvSpPr>
          <p:cNvPr id="1354" name="Google Shape;1354;p58"/>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MOTIVATION</a:t>
            </a:r>
            <a:endParaRPr/>
          </a:p>
        </p:txBody>
      </p:sp>
      <p:sp>
        <p:nvSpPr>
          <p:cNvPr id="1355" name="Google Shape;1355;p58"/>
          <p:cNvSpPr txBox="1">
            <a:spLocks noGrp="1"/>
          </p:cNvSpPr>
          <p:nvPr>
            <p:ph type="subTitle" idx="1"/>
          </p:nvPr>
        </p:nvSpPr>
        <p:spPr>
          <a:xfrm>
            <a:off x="713250" y="1126100"/>
            <a:ext cx="7717500" cy="3442800"/>
          </a:xfrm>
          <a:prstGeom prst="rect">
            <a:avLst/>
          </a:prstGeom>
        </p:spPr>
        <p:txBody>
          <a:bodyPr spcFirstLastPara="1" wrap="square" lIns="91425" tIns="91425" rIns="91425" bIns="91425" anchor="t" anchorCtr="0">
            <a:noAutofit/>
          </a:bodyPr>
          <a:lstStyle/>
          <a:p>
            <a:pPr marL="0" lvl="0" indent="0" algn="ctr" rtl="0">
              <a:lnSpc>
                <a:spcPct val="150000"/>
              </a:lnSpc>
              <a:spcBef>
                <a:spcPts val="1200"/>
              </a:spcBef>
              <a:spcAft>
                <a:spcPts val="0"/>
              </a:spcAft>
              <a:buNone/>
            </a:pPr>
            <a:r>
              <a:rPr lang="en" sz="2100" b="1">
                <a:solidFill>
                  <a:srgbClr val="000000"/>
                </a:solidFill>
                <a:latin typeface="Arial"/>
                <a:ea typeface="Arial"/>
                <a:cs typeface="Arial"/>
                <a:sym typeface="Arial"/>
              </a:rPr>
              <a:t>Placement is a very crucial time. A small mistake can ruin students’ life very easily. Colleges and university also showing lots of efforts to maintain updation about placement for the students. But mostly work is done by email and website. So we got an idea to develop an android application “PLACEMENT UPGRADE”.</a:t>
            </a:r>
            <a:endParaRPr sz="2100" b="1">
              <a:solidFill>
                <a:srgbClr val="000000"/>
              </a:solidFill>
              <a:latin typeface="Arial"/>
              <a:ea typeface="Arial"/>
              <a:cs typeface="Arial"/>
              <a:sym typeface="Arial"/>
            </a:endParaRPr>
          </a:p>
          <a:p>
            <a:pPr marL="457200" lvl="0" indent="0" algn="ctr" rtl="0">
              <a:spcBef>
                <a:spcPts val="1200"/>
              </a:spcBef>
              <a:spcAft>
                <a:spcPts val="1600"/>
              </a:spcAft>
              <a:buNone/>
            </a:pPr>
            <a:endParaRPr sz="2100"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9"/>
        <p:cNvGrpSpPr/>
        <p:nvPr/>
      </p:nvGrpSpPr>
      <p:grpSpPr>
        <a:xfrm>
          <a:off x="0" y="0"/>
          <a:ext cx="0" cy="0"/>
          <a:chOff x="0" y="0"/>
          <a:chExt cx="0" cy="0"/>
        </a:xfrm>
      </p:grpSpPr>
      <p:sp>
        <p:nvSpPr>
          <p:cNvPr id="1360" name="Google Shape;1360;p59"/>
          <p:cNvSpPr txBox="1">
            <a:spLocks noGrp="1"/>
          </p:cNvSpPr>
          <p:nvPr>
            <p:ph type="title"/>
          </p:nvPr>
        </p:nvSpPr>
        <p:spPr>
          <a:xfrm>
            <a:off x="1569450" y="1856975"/>
            <a:ext cx="6005100" cy="81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WORKING METHODOLOGY</a:t>
            </a:r>
            <a:endParaRPr/>
          </a:p>
        </p:txBody>
      </p:sp>
      <p:sp>
        <p:nvSpPr>
          <p:cNvPr id="1361" name="Google Shape;1361;p59"/>
          <p:cNvSpPr txBox="1">
            <a:spLocks noGrp="1"/>
          </p:cNvSpPr>
          <p:nvPr>
            <p:ph type="subTitle" idx="1"/>
          </p:nvPr>
        </p:nvSpPr>
        <p:spPr>
          <a:xfrm>
            <a:off x="1569450" y="2756350"/>
            <a:ext cx="6005100" cy="12351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
              <a:t>HOW PLACEMENT UPGRADE WORKS</a:t>
            </a:r>
            <a:endParaRPr/>
          </a:p>
        </p:txBody>
      </p:sp>
      <p:sp>
        <p:nvSpPr>
          <p:cNvPr id="1362" name="Google Shape;1362;p59"/>
          <p:cNvSpPr/>
          <p:nvPr/>
        </p:nvSpPr>
        <p:spPr>
          <a:xfrm>
            <a:off x="3881688" y="3819325"/>
            <a:ext cx="1380619" cy="52850"/>
          </a:xfrm>
          <a:custGeom>
            <a:avLst/>
            <a:gdLst/>
            <a:ahLst/>
            <a:cxnLst/>
            <a:rect l="l" t="t" r="r" b="b"/>
            <a:pathLst>
              <a:path w="17505" h="670" extrusionOk="0">
                <a:moveTo>
                  <a:pt x="0" y="0"/>
                </a:moveTo>
                <a:lnTo>
                  <a:pt x="0" y="669"/>
                </a:lnTo>
                <a:lnTo>
                  <a:pt x="17505" y="669"/>
                </a:lnTo>
                <a:lnTo>
                  <a:pt x="175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6"/>
        <p:cNvGrpSpPr/>
        <p:nvPr/>
      </p:nvGrpSpPr>
      <p:grpSpPr>
        <a:xfrm>
          <a:off x="0" y="0"/>
          <a:ext cx="0" cy="0"/>
          <a:chOff x="0" y="0"/>
          <a:chExt cx="0" cy="0"/>
        </a:xfrm>
      </p:grpSpPr>
      <p:sp>
        <p:nvSpPr>
          <p:cNvPr id="1367" name="Google Shape;1367;p60"/>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LOGIN PAGE</a:t>
            </a:r>
            <a:endParaRPr/>
          </a:p>
        </p:txBody>
      </p:sp>
      <p:sp>
        <p:nvSpPr>
          <p:cNvPr id="1368" name="Google Shape;1368;p60"/>
          <p:cNvSpPr txBox="1">
            <a:spLocks noGrp="1"/>
          </p:cNvSpPr>
          <p:nvPr>
            <p:ph type="subTitle" idx="1"/>
          </p:nvPr>
        </p:nvSpPr>
        <p:spPr>
          <a:xfrm>
            <a:off x="713250" y="1126100"/>
            <a:ext cx="7717500" cy="3442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   </a:t>
            </a:r>
            <a:endParaRPr/>
          </a:p>
        </p:txBody>
      </p:sp>
      <p:sp>
        <p:nvSpPr>
          <p:cNvPr id="1369" name="Google Shape;1369;p60"/>
          <p:cNvSpPr txBox="1"/>
          <p:nvPr/>
        </p:nvSpPr>
        <p:spPr>
          <a:xfrm>
            <a:off x="4775050" y="1709575"/>
            <a:ext cx="2549700" cy="24012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1200"/>
              </a:spcBef>
              <a:spcAft>
                <a:spcPts val="0"/>
              </a:spcAft>
              <a:buNone/>
            </a:pPr>
            <a:r>
              <a:rPr lang="en" sz="1600" b="1"/>
              <a:t>This is our first page that is login page. Here students will login by their email and password.</a:t>
            </a:r>
            <a:endParaRPr sz="1600" b="1"/>
          </a:p>
          <a:p>
            <a:pPr marL="0" lvl="0" indent="0" algn="ctr" rtl="0">
              <a:spcBef>
                <a:spcPts val="1200"/>
              </a:spcBef>
              <a:spcAft>
                <a:spcPts val="0"/>
              </a:spcAft>
              <a:buNone/>
            </a:pPr>
            <a:endParaRPr b="1">
              <a:latin typeface="Manjari"/>
              <a:ea typeface="Manjari"/>
              <a:cs typeface="Manjari"/>
              <a:sym typeface="Manjari"/>
            </a:endParaRPr>
          </a:p>
        </p:txBody>
      </p:sp>
      <p:pic>
        <p:nvPicPr>
          <p:cNvPr id="1370" name="Google Shape;1370;p60"/>
          <p:cNvPicPr preferRelativeResize="0"/>
          <p:nvPr/>
        </p:nvPicPr>
        <p:blipFill>
          <a:blip r:embed="rId3">
            <a:alphaModFix/>
          </a:blip>
          <a:stretch>
            <a:fillRect/>
          </a:stretch>
        </p:blipFill>
        <p:spPr>
          <a:xfrm>
            <a:off x="804600" y="629500"/>
            <a:ext cx="2549700" cy="4038026"/>
          </a:xfrm>
          <a:prstGeom prst="rect">
            <a:avLst/>
          </a:prstGeom>
          <a:noFill/>
          <a:ln>
            <a:noFill/>
          </a:ln>
        </p:spPr>
      </p:pic>
    </p:spTree>
  </p:cSld>
  <p:clrMapOvr>
    <a:masterClrMapping/>
  </p:clrMapOvr>
</p:sld>
</file>

<file path=ppt/theme/theme1.xml><?xml version="1.0" encoding="utf-8"?>
<a:theme xmlns:a="http://schemas.openxmlformats.org/drawingml/2006/main" name="Elegant Education Pack for Students by Slidesgo">
  <a:themeElements>
    <a:clrScheme name="Simple Light">
      <a:dk1>
        <a:srgbClr val="FFFFFF"/>
      </a:dk1>
      <a:lt1>
        <a:srgbClr val="EDECDF"/>
      </a:lt1>
      <a:dk2>
        <a:srgbClr val="C8A591"/>
      </a:dk2>
      <a:lt2>
        <a:srgbClr val="FFFFFF"/>
      </a:lt2>
      <a:accent1>
        <a:srgbClr val="A0A299"/>
      </a:accent1>
      <a:accent2>
        <a:srgbClr val="40474B"/>
      </a:accent2>
      <a:accent3>
        <a:srgbClr val="C8A591"/>
      </a:accent3>
      <a:accent4>
        <a:srgbClr val="EDECDF"/>
      </a:accent4>
      <a:accent5>
        <a:srgbClr val="A0A299"/>
      </a:accent5>
      <a:accent6>
        <a:srgbClr val="FFFFFF"/>
      </a:accent6>
      <a:hlink>
        <a:srgbClr val="40474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503</Words>
  <Application>Microsoft Office PowerPoint</Application>
  <PresentationFormat>On-screen Show (16:9)</PresentationFormat>
  <Paragraphs>63</Paragraphs>
  <Slides>17</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Hammersmith One</vt:lpstr>
      <vt:lpstr>Manjari</vt:lpstr>
      <vt:lpstr>Times New Roman</vt:lpstr>
      <vt:lpstr>Roboto Condensed Light</vt:lpstr>
      <vt:lpstr>Nunito</vt:lpstr>
      <vt:lpstr>Arial</vt:lpstr>
      <vt:lpstr>Anaheim</vt:lpstr>
      <vt:lpstr>Ubuntu</vt:lpstr>
      <vt:lpstr>Elegant Education Pack for Students by Slidesgo</vt:lpstr>
      <vt:lpstr>PLACEMENT UPGRADE</vt:lpstr>
      <vt:lpstr>TEAM MEMBERS</vt:lpstr>
      <vt:lpstr>PowerPoint Presentation</vt:lpstr>
      <vt:lpstr>INTRODUCTION</vt:lpstr>
      <vt:lpstr>OBJECTIVE</vt:lpstr>
      <vt:lpstr>PROBLEM STATEMENT</vt:lpstr>
      <vt:lpstr>MOTIVATION</vt:lpstr>
      <vt:lpstr>WORKING METHODOLOGY</vt:lpstr>
      <vt:lpstr>LOGIN PAGE</vt:lpstr>
      <vt:lpstr>REGISTRATION PAGE</vt:lpstr>
      <vt:lpstr>HOME PAGE</vt:lpstr>
      <vt:lpstr>ELIGIBITY CHECK</vt:lpstr>
      <vt:lpstr>TECHNICAL UPDATE</vt:lpstr>
      <vt:lpstr>INTERPERSONAL SKILLS</vt:lpstr>
      <vt:lpstr>ACADEMIC SKILLS</vt:lpstr>
      <vt:lpstr>CONCLUSION</vt:lpstr>
      <vt:lpstr>FUTURE SCOPE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PLACEMENT UPGRADE</dc:title>
  <cp:lastModifiedBy>Microsoft account</cp:lastModifiedBy>
  <cp:revision>1</cp:revision>
  <dcterms:modified xsi:type="dcterms:W3CDTF">2021-12-02T11:40:26Z</dcterms:modified>
</cp:coreProperties>
</file>