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0" r:id="rId4"/>
    <p:sldId id="262" r:id="rId5"/>
    <p:sldId id="258" r:id="rId6"/>
    <p:sldId id="257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F3BF-152C-4619-B49E-1A6AC146CF18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9428-CE7B-46F9-8ECB-E8BD133218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0"/>
            <a:ext cx="914848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2209800"/>
            <a:ext cx="6050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SNAPSHOTS OF OUR</a:t>
            </a:r>
          </a:p>
          <a:p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RUNNING  WEBSITE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0"/>
            <a:ext cx="91484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rahulsharma</dc:creator>
  <cp:lastModifiedBy>rahulsharma</cp:lastModifiedBy>
  <cp:revision>10</cp:revision>
  <dcterms:created xsi:type="dcterms:W3CDTF">2011-11-01T05:47:43Z</dcterms:created>
  <dcterms:modified xsi:type="dcterms:W3CDTF">2011-11-01T07:26:51Z</dcterms:modified>
</cp:coreProperties>
</file>