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1" r:id="rId6"/>
    <p:sldId id="260"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BE32F5-36FD-49BA-A1EC-89BA2A96E45E}" type="datetimeFigureOut">
              <a:rPr lang="en-US" smtClean="0"/>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2520F-6978-43C7-9C2C-6CDB9A1044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17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E32F5-36FD-49BA-A1EC-89BA2A96E45E}" type="datetimeFigureOut">
              <a:rPr lang="en-US" smtClean="0"/>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2520F-6978-43C7-9C2C-6CDB9A104498}" type="slidenum">
              <a:rPr lang="en-US" smtClean="0"/>
              <a:t>‹#›</a:t>
            </a:fld>
            <a:endParaRPr lang="en-US"/>
          </a:p>
        </p:txBody>
      </p:sp>
    </p:spTree>
    <p:extLst>
      <p:ext uri="{BB962C8B-B14F-4D97-AF65-F5344CB8AC3E}">
        <p14:creationId xmlns:p14="http://schemas.microsoft.com/office/powerpoint/2010/main" val="3159253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E32F5-36FD-49BA-A1EC-89BA2A96E45E}" type="datetimeFigureOut">
              <a:rPr lang="en-US" smtClean="0"/>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2520F-6978-43C7-9C2C-6CDB9A104498}" type="slidenum">
              <a:rPr lang="en-US" smtClean="0"/>
              <a:t>‹#›</a:t>
            </a:fld>
            <a:endParaRPr lang="en-US"/>
          </a:p>
        </p:txBody>
      </p:sp>
    </p:spTree>
    <p:extLst>
      <p:ext uri="{BB962C8B-B14F-4D97-AF65-F5344CB8AC3E}">
        <p14:creationId xmlns:p14="http://schemas.microsoft.com/office/powerpoint/2010/main" val="224061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E32F5-36FD-49BA-A1EC-89BA2A96E45E}" type="datetimeFigureOut">
              <a:rPr lang="en-US" smtClean="0"/>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2520F-6978-43C7-9C2C-6CDB9A104498}" type="slidenum">
              <a:rPr lang="en-US" smtClean="0"/>
              <a:t>‹#›</a:t>
            </a:fld>
            <a:endParaRPr lang="en-US"/>
          </a:p>
        </p:txBody>
      </p:sp>
    </p:spTree>
    <p:extLst>
      <p:ext uri="{BB962C8B-B14F-4D97-AF65-F5344CB8AC3E}">
        <p14:creationId xmlns:p14="http://schemas.microsoft.com/office/powerpoint/2010/main" val="243136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E32F5-36FD-49BA-A1EC-89BA2A96E45E}" type="datetimeFigureOut">
              <a:rPr lang="en-US" smtClean="0"/>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2520F-6978-43C7-9C2C-6CDB9A1044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513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BE32F5-36FD-49BA-A1EC-89BA2A96E45E}" type="datetimeFigureOut">
              <a:rPr lang="en-US" smtClean="0"/>
              <a:t>10-Feb-21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2520F-6978-43C7-9C2C-6CDB9A104498}" type="slidenum">
              <a:rPr lang="en-US" smtClean="0"/>
              <a:t>‹#›</a:t>
            </a:fld>
            <a:endParaRPr lang="en-US"/>
          </a:p>
        </p:txBody>
      </p:sp>
    </p:spTree>
    <p:extLst>
      <p:ext uri="{BB962C8B-B14F-4D97-AF65-F5344CB8AC3E}">
        <p14:creationId xmlns:p14="http://schemas.microsoft.com/office/powerpoint/2010/main" val="23094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BE32F5-36FD-49BA-A1EC-89BA2A96E45E}" type="datetimeFigureOut">
              <a:rPr lang="en-US" smtClean="0"/>
              <a:t>10-Feb-21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2520F-6978-43C7-9C2C-6CDB9A104498}" type="slidenum">
              <a:rPr lang="en-US" smtClean="0"/>
              <a:t>‹#›</a:t>
            </a:fld>
            <a:endParaRPr lang="en-US"/>
          </a:p>
        </p:txBody>
      </p:sp>
    </p:spTree>
    <p:extLst>
      <p:ext uri="{BB962C8B-B14F-4D97-AF65-F5344CB8AC3E}">
        <p14:creationId xmlns:p14="http://schemas.microsoft.com/office/powerpoint/2010/main" val="139784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BE32F5-36FD-49BA-A1EC-89BA2A96E45E}" type="datetimeFigureOut">
              <a:rPr lang="en-US" smtClean="0"/>
              <a:t>10-Feb-21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2520F-6978-43C7-9C2C-6CDB9A104498}" type="slidenum">
              <a:rPr lang="en-US" smtClean="0"/>
              <a:t>‹#›</a:t>
            </a:fld>
            <a:endParaRPr lang="en-US"/>
          </a:p>
        </p:txBody>
      </p:sp>
    </p:spTree>
    <p:extLst>
      <p:ext uri="{BB962C8B-B14F-4D97-AF65-F5344CB8AC3E}">
        <p14:creationId xmlns:p14="http://schemas.microsoft.com/office/powerpoint/2010/main" val="176688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BE32F5-36FD-49BA-A1EC-89BA2A96E45E}" type="datetimeFigureOut">
              <a:rPr lang="en-US" smtClean="0"/>
              <a:t>10-Feb-21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192520F-6978-43C7-9C2C-6CDB9A104498}" type="slidenum">
              <a:rPr lang="en-US" smtClean="0"/>
              <a:t>‹#›</a:t>
            </a:fld>
            <a:endParaRPr lang="en-US"/>
          </a:p>
        </p:txBody>
      </p:sp>
    </p:spTree>
    <p:extLst>
      <p:ext uri="{BB962C8B-B14F-4D97-AF65-F5344CB8AC3E}">
        <p14:creationId xmlns:p14="http://schemas.microsoft.com/office/powerpoint/2010/main" val="3709191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BE32F5-36FD-49BA-A1EC-89BA2A96E45E}" type="datetimeFigureOut">
              <a:rPr lang="en-US" smtClean="0"/>
              <a:t>10-Feb-21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92520F-6978-43C7-9C2C-6CDB9A104498}" type="slidenum">
              <a:rPr lang="en-US" smtClean="0"/>
              <a:t>‹#›</a:t>
            </a:fld>
            <a:endParaRPr lang="en-US"/>
          </a:p>
        </p:txBody>
      </p:sp>
    </p:spTree>
    <p:extLst>
      <p:ext uri="{BB962C8B-B14F-4D97-AF65-F5344CB8AC3E}">
        <p14:creationId xmlns:p14="http://schemas.microsoft.com/office/powerpoint/2010/main" val="110997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8BBE32F5-36FD-49BA-A1EC-89BA2A96E45E}" type="datetimeFigureOut">
              <a:rPr lang="en-US" smtClean="0"/>
              <a:t>10-Feb-21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92520F-6978-43C7-9C2C-6CDB9A104498}" type="slidenum">
              <a:rPr lang="en-US" smtClean="0"/>
              <a:t>‹#›</a:t>
            </a:fld>
            <a:endParaRPr lang="en-US"/>
          </a:p>
        </p:txBody>
      </p:sp>
    </p:spTree>
    <p:extLst>
      <p:ext uri="{BB962C8B-B14F-4D97-AF65-F5344CB8AC3E}">
        <p14:creationId xmlns:p14="http://schemas.microsoft.com/office/powerpoint/2010/main" val="2629239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BE32F5-36FD-49BA-A1EC-89BA2A96E45E}" type="datetimeFigureOut">
              <a:rPr lang="en-US" smtClean="0"/>
              <a:t>10-Feb-21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92520F-6978-43C7-9C2C-6CDB9A10449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05157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INTERNETWORK</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By </a:t>
            </a:r>
          </a:p>
          <a:p>
            <a:r>
              <a:rPr lang="en-US" dirty="0" smtClean="0"/>
              <a:t>Akanksha Sharan</a:t>
            </a:r>
          </a:p>
          <a:p>
            <a:r>
              <a:rPr lang="en-US" dirty="0" smtClean="0"/>
              <a:t>RA1811003020187</a:t>
            </a:r>
            <a:endParaRPr lang="en-US" dirty="0"/>
          </a:p>
        </p:txBody>
      </p:sp>
    </p:spTree>
    <p:extLst>
      <p:ext uri="{BB962C8B-B14F-4D97-AF65-F5344CB8AC3E}">
        <p14:creationId xmlns:p14="http://schemas.microsoft.com/office/powerpoint/2010/main" val="2727066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Internetwork?</a:t>
            </a:r>
            <a:endParaRPr lang="en-US" dirty="0"/>
          </a:p>
        </p:txBody>
      </p:sp>
      <p:sp>
        <p:nvSpPr>
          <p:cNvPr id="3" name="Content Placeholder 2"/>
          <p:cNvSpPr>
            <a:spLocks noGrp="1"/>
          </p:cNvSpPr>
          <p:nvPr>
            <p:ph idx="1"/>
          </p:nvPr>
        </p:nvSpPr>
        <p:spPr/>
        <p:txBody>
          <a:bodyPr>
            <a:normAutofit fontScale="92500" lnSpcReduction="10000"/>
          </a:bodyPr>
          <a:lstStyle/>
          <a:p>
            <a:r>
              <a:rPr lang="en-US" sz="3600" dirty="0"/>
              <a:t>Internetworking is the practice of connecting a computer network with other networks through the use of gateways that provide a common method of routing information packets between the networks. The resulting system of interconnected networks is called an internetwork, or simply an internet. To enable communication, every individual network node or phase is designed with similar protocol or communication logic, that is Transfer Control Protocol (TCP) or Internet Protocol (IP).</a:t>
            </a:r>
          </a:p>
        </p:txBody>
      </p:sp>
    </p:spTree>
    <p:extLst>
      <p:ext uri="{BB962C8B-B14F-4D97-AF65-F5344CB8AC3E}">
        <p14:creationId xmlns:p14="http://schemas.microsoft.com/office/powerpoint/2010/main" val="2310362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785" y="682580"/>
            <a:ext cx="9656580" cy="1041901"/>
          </a:xfrm>
        </p:spPr>
        <p:txBody>
          <a:bodyPr/>
          <a:lstStyle/>
          <a:p>
            <a:r>
              <a:rPr lang="en-US" dirty="0" smtClean="0"/>
              <a:t>What is Internetwork? (contd.)</a:t>
            </a:r>
            <a:endParaRPr lang="en-US" dirty="0"/>
          </a:p>
        </p:txBody>
      </p:sp>
      <p:pic>
        <p:nvPicPr>
          <p:cNvPr id="3" name="Picture 2"/>
          <p:cNvPicPr>
            <a:picLocks noChangeAspect="1"/>
          </p:cNvPicPr>
          <p:nvPr/>
        </p:nvPicPr>
        <p:blipFill>
          <a:blip r:embed="rId2"/>
          <a:stretch>
            <a:fillRect/>
          </a:stretch>
        </p:blipFill>
        <p:spPr>
          <a:xfrm>
            <a:off x="2913418" y="1880315"/>
            <a:ext cx="6490954" cy="4327302"/>
          </a:xfrm>
          <a:prstGeom prst="rect">
            <a:avLst/>
          </a:prstGeom>
        </p:spPr>
      </p:pic>
    </p:spTree>
    <p:extLst>
      <p:ext uri="{BB962C8B-B14F-4D97-AF65-F5344CB8AC3E}">
        <p14:creationId xmlns:p14="http://schemas.microsoft.com/office/powerpoint/2010/main" val="2840222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Units of Internetworking</a:t>
            </a:r>
            <a:endParaRPr lang="en-US" dirty="0"/>
          </a:p>
        </p:txBody>
      </p:sp>
      <p:sp>
        <p:nvSpPr>
          <p:cNvPr id="3" name="Content Placeholder 2"/>
          <p:cNvSpPr>
            <a:spLocks noGrp="1"/>
          </p:cNvSpPr>
          <p:nvPr>
            <p:ph idx="1"/>
          </p:nvPr>
        </p:nvSpPr>
        <p:spPr/>
        <p:txBody>
          <a:bodyPr/>
          <a:lstStyle/>
          <a:p>
            <a:pPr fontAlgn="base"/>
            <a:r>
              <a:rPr lang="en-US" sz="3300" dirty="0"/>
              <a:t>There are chiefly 3 </a:t>
            </a:r>
            <a:r>
              <a:rPr lang="en-US" sz="3300" dirty="0" smtClean="0"/>
              <a:t>units </a:t>
            </a:r>
            <a:r>
              <a:rPr lang="en-US" sz="3300" dirty="0"/>
              <a:t>of Internetworking:</a:t>
            </a:r>
          </a:p>
          <a:p>
            <a:pPr fontAlgn="base"/>
            <a:r>
              <a:rPr lang="en-US" sz="3300" dirty="0" smtClean="0"/>
              <a:t>1. </a:t>
            </a:r>
            <a:r>
              <a:rPr lang="en-US" sz="3300" dirty="0" smtClean="0"/>
              <a:t>Intranet</a:t>
            </a:r>
            <a:endParaRPr lang="en-US" sz="3300" dirty="0"/>
          </a:p>
          <a:p>
            <a:pPr fontAlgn="base"/>
            <a:r>
              <a:rPr lang="en-US" sz="3300" dirty="0" smtClean="0"/>
              <a:t>2. </a:t>
            </a:r>
            <a:r>
              <a:rPr lang="en-US" sz="3300" smtClean="0"/>
              <a:t>Ex</a:t>
            </a:r>
            <a:r>
              <a:rPr lang="en-US" sz="3300" smtClean="0"/>
              <a:t>tranet</a:t>
            </a:r>
            <a:endParaRPr lang="en-US" sz="3300" dirty="0"/>
          </a:p>
          <a:p>
            <a:pPr fontAlgn="base"/>
            <a:r>
              <a:rPr lang="en-US" sz="3300" dirty="0" smtClean="0"/>
              <a:t>3. Internet</a:t>
            </a:r>
            <a:endParaRPr lang="en-US" sz="3300" dirty="0"/>
          </a:p>
          <a:p>
            <a:endParaRPr lang="en-US" dirty="0"/>
          </a:p>
        </p:txBody>
      </p:sp>
    </p:spTree>
    <p:extLst>
      <p:ext uri="{BB962C8B-B14F-4D97-AF65-F5344CB8AC3E}">
        <p14:creationId xmlns:p14="http://schemas.microsoft.com/office/powerpoint/2010/main" val="1339001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Intranet</a:t>
            </a:r>
            <a:endParaRPr lang="en-US" dirty="0"/>
          </a:p>
        </p:txBody>
      </p:sp>
      <p:sp>
        <p:nvSpPr>
          <p:cNvPr id="3" name="Content Placeholder 2"/>
          <p:cNvSpPr>
            <a:spLocks noGrp="1"/>
          </p:cNvSpPr>
          <p:nvPr>
            <p:ph idx="1"/>
          </p:nvPr>
        </p:nvSpPr>
        <p:spPr/>
        <p:txBody>
          <a:bodyPr>
            <a:normAutofit/>
          </a:bodyPr>
          <a:lstStyle/>
          <a:p>
            <a:r>
              <a:rPr lang="en-US" sz="3300" dirty="0"/>
              <a:t>An intranet is a private network based on TCP/IP and belongs to an individual organization. It’s only accessible to that organization’s members, employees, or others with authorization</a:t>
            </a:r>
            <a:r>
              <a:rPr lang="en-US" sz="3300" dirty="0" smtClean="0"/>
              <a:t>.</a:t>
            </a:r>
          </a:p>
          <a:p>
            <a:r>
              <a:rPr lang="en-US" sz="3300" dirty="0"/>
              <a:t>For example, it is common for companies to store internal contact information, calendars, etc. on their intranet.</a:t>
            </a:r>
          </a:p>
        </p:txBody>
      </p:sp>
    </p:spTree>
    <p:extLst>
      <p:ext uri="{BB962C8B-B14F-4D97-AF65-F5344CB8AC3E}">
        <p14:creationId xmlns:p14="http://schemas.microsoft.com/office/powerpoint/2010/main" val="4280313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Extranet</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Clr>
                <a:schemeClr val="tx1"/>
              </a:buClr>
              <a:buFont typeface="+mj-lt"/>
              <a:buAutoNum type="arabicPeriod"/>
            </a:pPr>
            <a:r>
              <a:rPr lang="en-US" sz="3300" dirty="0"/>
              <a:t>An extranet is a network of the internetwork which allows customers, partners, vendors, suppliers and other businesses to gain information, typically about a specific company or educational institution, and do so without granting access to the organization's entire network</a:t>
            </a:r>
            <a:r>
              <a:rPr lang="en-US" sz="3300" dirty="0" smtClean="0"/>
              <a:t>.</a:t>
            </a:r>
          </a:p>
          <a:p>
            <a:pPr marL="514350" indent="-514350">
              <a:buClr>
                <a:schemeClr val="tx1"/>
              </a:buClr>
              <a:buFont typeface="+mj-lt"/>
              <a:buAutoNum type="arabicPeriod"/>
            </a:pPr>
            <a:r>
              <a:rPr lang="en-US" sz="3300" dirty="0" smtClean="0"/>
              <a:t>An </a:t>
            </a:r>
            <a:r>
              <a:rPr lang="en-US" sz="3300" dirty="0"/>
              <a:t>extranet can be viewed as part of company’s Intranet </a:t>
            </a:r>
            <a:r>
              <a:rPr lang="en-US" sz="3300" dirty="0" smtClean="0"/>
              <a:t>that is </a:t>
            </a:r>
            <a:r>
              <a:rPr lang="en-US" sz="3300" dirty="0"/>
              <a:t>extended to users outside the company. </a:t>
            </a:r>
            <a:endParaRPr lang="en-US" sz="3300" dirty="0" smtClean="0"/>
          </a:p>
          <a:p>
            <a:pPr marL="514350" indent="-514350">
              <a:buClr>
                <a:schemeClr val="tx1"/>
              </a:buClr>
              <a:buFont typeface="+mj-lt"/>
              <a:buAutoNum type="arabicPeriod"/>
            </a:pPr>
            <a:r>
              <a:rPr lang="en-US" sz="3300" dirty="0"/>
              <a:t>It is restricted to select users through user IDs, passwords   and other authentication mechanisms on a login page</a:t>
            </a:r>
            <a:r>
              <a:rPr lang="en-US" sz="3300" dirty="0" smtClean="0"/>
              <a:t>.</a:t>
            </a:r>
            <a:endParaRPr lang="en-US" sz="3300" dirty="0"/>
          </a:p>
        </p:txBody>
      </p:sp>
    </p:spTree>
    <p:extLst>
      <p:ext uri="{BB962C8B-B14F-4D97-AF65-F5344CB8AC3E}">
        <p14:creationId xmlns:p14="http://schemas.microsoft.com/office/powerpoint/2010/main" val="483126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a:t>
            </a:r>
            <a:endParaRPr lang="en-US" dirty="0"/>
          </a:p>
        </p:txBody>
      </p:sp>
      <p:sp>
        <p:nvSpPr>
          <p:cNvPr id="3" name="Content Placeholder 2"/>
          <p:cNvSpPr>
            <a:spLocks noGrp="1"/>
          </p:cNvSpPr>
          <p:nvPr>
            <p:ph idx="1"/>
          </p:nvPr>
        </p:nvSpPr>
        <p:spPr/>
        <p:txBody>
          <a:bodyPr>
            <a:normAutofit/>
          </a:bodyPr>
          <a:lstStyle/>
          <a:p>
            <a:pPr marL="0" indent="0">
              <a:buNone/>
            </a:pPr>
            <a:r>
              <a:rPr lang="en-US" sz="3300" dirty="0"/>
              <a:t>The internet is a globally connected network system facilitating worldwide communication and access to data resources through a vast collection of private, public, business, academic and government networks</a:t>
            </a:r>
            <a:r>
              <a:rPr lang="en-US" sz="3300" dirty="0" smtClean="0"/>
              <a:t>.</a:t>
            </a:r>
          </a:p>
          <a:p>
            <a:pPr marL="0" indent="0">
              <a:buNone/>
            </a:pPr>
            <a:r>
              <a:rPr lang="en-US" sz="3300" dirty="0" smtClean="0"/>
              <a:t>It </a:t>
            </a:r>
            <a:r>
              <a:rPr lang="en-US" sz="3300" dirty="0"/>
              <a:t>connects millions of computers together globally, forming a network in which any computer can communicate with any other computer as long as they are both connected to the Internet.</a:t>
            </a:r>
          </a:p>
        </p:txBody>
      </p:sp>
    </p:spTree>
    <p:extLst>
      <p:ext uri="{BB962C8B-B14F-4D97-AF65-F5344CB8AC3E}">
        <p14:creationId xmlns:p14="http://schemas.microsoft.com/office/powerpoint/2010/main" val="1703775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Units of Internetworking</a:t>
            </a:r>
            <a:endParaRPr lang="en-US" dirty="0"/>
          </a:p>
        </p:txBody>
      </p:sp>
      <p:pic>
        <p:nvPicPr>
          <p:cNvPr id="4" name="Content Placeholder 3"/>
          <p:cNvPicPr>
            <a:picLocks noGrp="1" noChangeAspect="1"/>
          </p:cNvPicPr>
          <p:nvPr>
            <p:ph idx="1"/>
          </p:nvPr>
        </p:nvPicPr>
        <p:blipFill>
          <a:blip r:embed="rId2"/>
          <a:stretch>
            <a:fillRect/>
          </a:stretch>
        </p:blipFill>
        <p:spPr>
          <a:xfrm>
            <a:off x="4472796" y="1859142"/>
            <a:ext cx="3307367" cy="4412869"/>
          </a:xfrm>
          <a:prstGeom prst="rect">
            <a:avLst/>
          </a:prstGeom>
        </p:spPr>
      </p:pic>
    </p:spTree>
    <p:extLst>
      <p:ext uri="{BB962C8B-B14F-4D97-AF65-F5344CB8AC3E}">
        <p14:creationId xmlns:p14="http://schemas.microsoft.com/office/powerpoint/2010/main" val="280789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5786" y="2614412"/>
            <a:ext cx="5434885" cy="1015663"/>
          </a:xfrm>
          <a:prstGeom prst="rect">
            <a:avLst/>
          </a:prstGeom>
          <a:noFill/>
        </p:spPr>
        <p:txBody>
          <a:bodyPr wrap="square" rtlCol="0">
            <a:spAutoFit/>
          </a:bodyPr>
          <a:lstStyle/>
          <a:p>
            <a:r>
              <a:rPr lang="en-US" sz="6000" dirty="0" smtClean="0"/>
              <a:t>Thank You</a:t>
            </a:r>
            <a:endParaRPr lang="en-US" sz="6000" dirty="0"/>
          </a:p>
        </p:txBody>
      </p:sp>
    </p:spTree>
    <p:extLst>
      <p:ext uri="{BB962C8B-B14F-4D97-AF65-F5344CB8AC3E}">
        <p14:creationId xmlns:p14="http://schemas.microsoft.com/office/powerpoint/2010/main" val="2346283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TM02900769[[fn=Retrospect]]</Template>
  <TotalTime>122</TotalTime>
  <Words>324</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INTERNETWORK</vt:lpstr>
      <vt:lpstr>What is Internetwork?</vt:lpstr>
      <vt:lpstr>What is Internetwork? (contd.)</vt:lpstr>
      <vt:lpstr>Units of Internetworking</vt:lpstr>
      <vt:lpstr>Intranet</vt:lpstr>
      <vt:lpstr>Extranet</vt:lpstr>
      <vt:lpstr>Internet</vt:lpstr>
      <vt:lpstr>Units of Internetworking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INTERNETWORK</dc:title>
  <dc:creator>Admin</dc:creator>
  <cp:lastModifiedBy>Admin</cp:lastModifiedBy>
  <cp:revision>8</cp:revision>
  <dcterms:created xsi:type="dcterms:W3CDTF">2021-02-09T19:05:11Z</dcterms:created>
  <dcterms:modified xsi:type="dcterms:W3CDTF">2021-02-10T05:55:51Z</dcterms:modified>
</cp:coreProperties>
</file>