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3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8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76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D323750-09AA-4064-942A-7131EDD2CDE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C1340AA-050F-48CB-BA56-940925B1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Front-End Web LEC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this course we will look into web design tools and 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sz="3600" b="1" dirty="0"/>
              <a:t>What Is Web Design: </a:t>
            </a:r>
            <a:r>
              <a:rPr lang="en-US" sz="3600" b="1" dirty="0" smtClean="0"/>
              <a:t>An 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64182"/>
          </a:xfrm>
        </p:spPr>
        <p:txBody>
          <a:bodyPr>
            <a:normAutofit/>
          </a:bodyPr>
          <a:lstStyle/>
          <a:p>
            <a:r>
              <a:rPr lang="en-US" sz="2800" dirty="0"/>
              <a:t>The web design process starts with a visual concept, which you could sketch by hand or with software like </a:t>
            </a:r>
            <a:r>
              <a:rPr lang="en-US" sz="2800" dirty="0" smtClean="0"/>
              <a:t>Adobe XD or </a:t>
            </a:r>
            <a:r>
              <a:rPr lang="en-US" sz="2800" dirty="0" err="1" smtClean="0"/>
              <a:t>Figma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use</a:t>
            </a:r>
            <a:r>
              <a:rPr lang="en-US" sz="2800" dirty="0"/>
              <a:t> </a:t>
            </a:r>
            <a:r>
              <a:rPr lang="en-US" sz="2800" b="1" dirty="0"/>
              <a:t>HTML</a:t>
            </a:r>
            <a:r>
              <a:rPr lang="en-US" sz="2800" dirty="0"/>
              <a:t> and </a:t>
            </a:r>
            <a:r>
              <a:rPr lang="en-US" sz="2800" b="1" dirty="0"/>
              <a:t>CSS</a:t>
            </a:r>
            <a:r>
              <a:rPr lang="en-US" sz="2800" dirty="0"/>
              <a:t> to </a:t>
            </a:r>
            <a:r>
              <a:rPr lang="en-US" sz="2800" dirty="0" smtClean="0"/>
              <a:t>design a website. HTML </a:t>
            </a:r>
            <a:r>
              <a:rPr lang="en-US" sz="2800" dirty="0"/>
              <a:t>handles the basic structure </a:t>
            </a:r>
            <a:r>
              <a:rPr lang="en-US" sz="2800" dirty="0" smtClean="0"/>
              <a:t>of </a:t>
            </a:r>
            <a:r>
              <a:rPr lang="en-US" sz="2800" dirty="0"/>
              <a:t>your </a:t>
            </a:r>
            <a:r>
              <a:rPr lang="en-US" sz="2800" dirty="0" smtClean="0"/>
              <a:t>web page</a:t>
            </a:r>
            <a:r>
              <a:rPr lang="en-US" sz="2800" dirty="0"/>
              <a:t>, while CSS handles the style and appearance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If you’re a good web designer, you’ll also pay attention to concepts like responsive design, aesthetics, usability and accessibility when building your </a:t>
            </a:r>
            <a:r>
              <a:rPr lang="en-US" sz="2800" dirty="0" smtClean="0"/>
              <a:t>website.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Responsive design</a:t>
            </a:r>
            <a:r>
              <a:rPr lang="en-US" sz="2800" dirty="0"/>
              <a:t> is a popular technique for making websites look good and function well on </a:t>
            </a:r>
            <a:r>
              <a:rPr lang="en-US" sz="2800" dirty="0" smtClean="0"/>
              <a:t>devices</a:t>
            </a:r>
            <a:r>
              <a:rPr lang="en-US" sz="2800" dirty="0"/>
              <a:t>, like phones and tablets. It does this by setting different CSS rules for different browser widths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9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HTML </a:t>
            </a:r>
            <a:r>
              <a:rPr lang="en-US" dirty="0"/>
              <a:t>is the standard markup language for creating Web pages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HTML stands for Hyper Text Markup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b="1" dirty="0"/>
              <a:t>"Hypertext" </a:t>
            </a:r>
            <a:r>
              <a:rPr lang="en-US" dirty="0"/>
              <a:t>refers to the hyperlinks that an HTML page may contain. </a:t>
            </a:r>
            <a:r>
              <a:rPr lang="en-US" b="1" dirty="0"/>
              <a:t>"Markup language" </a:t>
            </a:r>
            <a:r>
              <a:rPr lang="en-US" dirty="0"/>
              <a:t>refers to the way tags are used to define the page layout and elements within the page.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DOCTYPE html&gt;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title&gt;Page Title&lt;/title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&lt;p&gt;My first paragraph.&lt;/p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&lt;!DOCTYPE html&gt; declaration defines that this document is an HTML5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The </a:t>
            </a:r>
            <a:r>
              <a:rPr lang="en-US" dirty="0"/>
              <a:t>&lt;html&gt; element is the root element of an HTML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The </a:t>
            </a:r>
            <a:r>
              <a:rPr lang="en-US" dirty="0"/>
              <a:t>&lt;head&gt; element contains meta information about the HTML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The </a:t>
            </a:r>
            <a:r>
              <a:rPr lang="en-US" dirty="0"/>
              <a:t>&lt;title&gt; element specifies a title for the HTML page (which is shown in the browser's title bar or in the page's tab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&lt;body&gt; element defines the document's body, and is a container for all the visible contents, such as headings, paragraphs, images, hyperlinks, tables, lists,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&lt;p&gt; element defines a paragraph</a:t>
            </a:r>
          </a:p>
        </p:txBody>
      </p:sp>
    </p:spTree>
    <p:extLst>
      <p:ext uri="{BB962C8B-B14F-4D97-AF65-F5344CB8AC3E}">
        <p14:creationId xmlns:p14="http://schemas.microsoft.com/office/powerpoint/2010/main" val="30513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HTML Element?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88873"/>
          </a:xfrm>
        </p:spPr>
        <p:txBody>
          <a:bodyPr>
            <a:noAutofit/>
          </a:bodyPr>
          <a:lstStyle/>
          <a:p>
            <a:r>
              <a:rPr lang="en-US" sz="2000" dirty="0"/>
              <a:t>An HTML element is defined by a start tag, some content, and an end tag: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tagname</a:t>
            </a:r>
            <a:r>
              <a:rPr lang="en-US" sz="2000" dirty="0"/>
              <a:t>&gt; Content goes here... &lt;/</a:t>
            </a:r>
            <a:r>
              <a:rPr lang="en-US" sz="2000" dirty="0" err="1"/>
              <a:t>tagname</a:t>
            </a:r>
            <a:r>
              <a:rPr lang="en-US" sz="2000" dirty="0"/>
              <a:t>&gt;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HTML </a:t>
            </a:r>
            <a:r>
              <a:rPr lang="en-US" sz="2000" b="1" dirty="0"/>
              <a:t>element</a:t>
            </a:r>
            <a:r>
              <a:rPr lang="en-US" sz="2000" dirty="0"/>
              <a:t> is everything from the start tag to the end tag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&lt;</a:t>
            </a:r>
            <a:r>
              <a:rPr lang="en-US" sz="2000" dirty="0"/>
              <a:t>h1&gt;My First Heading&lt;/h1&gt;</a:t>
            </a:r>
          </a:p>
          <a:p>
            <a:r>
              <a:rPr lang="en-US" sz="2000" dirty="0"/>
              <a:t>&lt;p&gt;My first paragraph.&lt;/p</a:t>
            </a:r>
            <a:r>
              <a:rPr lang="en-US" sz="2000" dirty="0" smtClean="0"/>
              <a:t>&gt;</a:t>
            </a:r>
            <a:endParaRPr lang="en-US" sz="2000" b="1" dirty="0" smtClean="0"/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Note</a:t>
            </a:r>
            <a:r>
              <a:rPr lang="en-US" sz="2000" b="1" dirty="0"/>
              <a:t>:</a:t>
            </a:r>
            <a:r>
              <a:rPr lang="en-US" sz="2000" dirty="0"/>
              <a:t> Some HTML elements have no content (like the </a:t>
            </a:r>
            <a:r>
              <a:rPr lang="en-US" sz="2000" b="1" dirty="0"/>
              <a:t>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  <a:r>
              <a:rPr lang="en-US" sz="2000" dirty="0"/>
              <a:t> element). These elements are called empty elements. Empty elements do not have an end tag!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7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Learn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47062"/>
          </a:xfrm>
        </p:spPr>
        <p:txBody>
          <a:bodyPr>
            <a:normAutofit/>
          </a:bodyPr>
          <a:lstStyle/>
          <a:p>
            <a:r>
              <a:rPr lang="en-US" dirty="0" smtClean="0"/>
              <a:t>First you need to install Code Editor of your choice Example Visual Studio Code or Notepad ++ (Well there are many other options in market its up to you but Visual Studio Code is suggested)</a:t>
            </a:r>
          </a:p>
          <a:p>
            <a:r>
              <a:rPr lang="en-US" dirty="0" smtClean="0"/>
              <a:t>Open Your Code Editor</a:t>
            </a:r>
          </a:p>
          <a:p>
            <a:r>
              <a:rPr lang="en-US" dirty="0"/>
              <a:t>Write Some HTML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&lt;p&gt;My first paragraph.&lt;/p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/>
              <a:t>Save the HTML </a:t>
            </a:r>
            <a:r>
              <a:rPr lang="en-US" dirty="0" smtClean="0"/>
              <a:t>Page (</a:t>
            </a:r>
            <a:r>
              <a:rPr lang="en-US" dirty="0"/>
              <a:t>You can use either .</a:t>
            </a:r>
            <a:r>
              <a:rPr lang="en-US" dirty="0" err="1"/>
              <a:t>htm</a:t>
            </a:r>
            <a:r>
              <a:rPr lang="en-US" dirty="0"/>
              <a:t> or .html as file extension. There is no difference, it is up to you.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Common HTML </a:t>
            </a:r>
            <a:r>
              <a:rPr lang="en-US" b="1" dirty="0"/>
              <a:t>tags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9718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&lt;a&gt; </a:t>
            </a:r>
            <a:r>
              <a:rPr lang="en-US" dirty="0"/>
              <a:t>for link</a:t>
            </a:r>
          </a:p>
          <a:p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r>
              <a:rPr lang="en-US" dirty="0"/>
              <a:t> for break</a:t>
            </a:r>
          </a:p>
          <a:p>
            <a:r>
              <a:rPr lang="en-US" b="1" dirty="0"/>
              <a:t>&lt;div&gt; </a:t>
            </a:r>
            <a:r>
              <a:rPr lang="en-US" dirty="0"/>
              <a:t>it is a division or part of an HTML document</a:t>
            </a:r>
          </a:p>
          <a:p>
            <a:r>
              <a:rPr lang="en-US" b="1" dirty="0"/>
              <a:t>&lt;h1&gt; - &lt;h6&gt; </a:t>
            </a:r>
            <a:r>
              <a:rPr lang="en-US" dirty="0"/>
              <a:t>for headings</a:t>
            </a:r>
          </a:p>
          <a:p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</a:t>
            </a:r>
            <a:r>
              <a:rPr lang="en-US" dirty="0"/>
              <a:t>for images in document</a:t>
            </a:r>
          </a:p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r>
              <a:rPr lang="en-US" dirty="0"/>
              <a:t>is an ordered list, 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</a:t>
            </a:r>
            <a:r>
              <a:rPr lang="en-US" dirty="0"/>
              <a:t>for an unordered list</a:t>
            </a:r>
          </a:p>
          <a:p>
            <a:r>
              <a:rPr lang="en-US" b="1" dirty="0"/>
              <a:t>&lt;li&gt; </a:t>
            </a:r>
            <a:r>
              <a:rPr lang="en-US" dirty="0"/>
              <a:t>is a list item in bulleted (ordered list)</a:t>
            </a:r>
          </a:p>
          <a:p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 </a:t>
            </a:r>
            <a:r>
              <a:rPr lang="en-US" dirty="0"/>
              <a:t>Horizontal Rule</a:t>
            </a:r>
          </a:p>
          <a:p>
            <a:r>
              <a:rPr lang="en-US" b="1" dirty="0"/>
              <a:t>&lt;p&gt; </a:t>
            </a:r>
            <a:r>
              <a:rPr lang="en-US" dirty="0"/>
              <a:t>for paragraph</a:t>
            </a:r>
          </a:p>
          <a:p>
            <a:r>
              <a:rPr lang="en-US" b="1" dirty="0"/>
              <a:t>&lt;span&gt; </a:t>
            </a:r>
            <a:r>
              <a:rPr lang="en-US" dirty="0"/>
              <a:t>to style part of text</a:t>
            </a:r>
          </a:p>
        </p:txBody>
      </p:sp>
    </p:spTree>
    <p:extLst>
      <p:ext uri="{BB962C8B-B14F-4D97-AF65-F5344CB8AC3E}">
        <p14:creationId xmlns:p14="http://schemas.microsoft.com/office/powerpoint/2010/main" val="38038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Now open your code editors on your computers and lets practice some HTML Tags together</a:t>
            </a:r>
          </a:p>
        </p:txBody>
      </p:sp>
    </p:spTree>
    <p:extLst>
      <p:ext uri="{BB962C8B-B14F-4D97-AF65-F5344CB8AC3E}">
        <p14:creationId xmlns:p14="http://schemas.microsoft.com/office/powerpoint/2010/main" val="41782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53</TotalTime>
  <Words>679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Courier New</vt:lpstr>
      <vt:lpstr>Metropolitan</vt:lpstr>
      <vt:lpstr>Introduction to Front-End Web LEC #1</vt:lpstr>
      <vt:lpstr>What Is Web Design: An Introduction</vt:lpstr>
      <vt:lpstr>What is HTML ?</vt:lpstr>
      <vt:lpstr>Basic HTML Structure</vt:lpstr>
      <vt:lpstr>What is an HTML Element? </vt:lpstr>
      <vt:lpstr>Lets Learn HTML</vt:lpstr>
      <vt:lpstr>Common HTML tags:</vt:lpstr>
      <vt:lpstr>Lets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Design</dc:title>
  <dc:creator>Windows User</dc:creator>
  <cp:lastModifiedBy>Windows User</cp:lastModifiedBy>
  <cp:revision>19</cp:revision>
  <dcterms:created xsi:type="dcterms:W3CDTF">2022-03-07T16:27:37Z</dcterms:created>
  <dcterms:modified xsi:type="dcterms:W3CDTF">2022-03-07T17:20:44Z</dcterms:modified>
</cp:coreProperties>
</file>