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018F0-4034-429B-9EB2-3FD891E6301D}" v="333" dt="2022-03-13T18:48:08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31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9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8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Selectors In Depth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#5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978-9A6A-4865-A1ED-4714520F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911C-7663-4C86-A304-8E209649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CSS selector is the tag-name, class name or ID of the element that you want to style.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different types of selectors in CSS.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5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30D0-76B2-4B56-8637-E979C3F3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90F2-30D4-408F-AAF2-EE1CC24F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85750"/>
            <a:r>
              <a:rPr lang="en-US" dirty="0"/>
              <a:t>Tag Name             –  Select the elements based on the tag name.</a:t>
            </a:r>
          </a:p>
          <a:p>
            <a:pPr marL="285750" indent="-285750"/>
            <a:r>
              <a:rPr lang="en-US" dirty="0"/>
              <a:t>.</a:t>
            </a:r>
            <a:r>
              <a:rPr lang="en-US" dirty="0" err="1"/>
              <a:t>myClass</a:t>
            </a:r>
            <a:r>
              <a:rPr lang="en-US" dirty="0"/>
              <a:t>               </a:t>
            </a:r>
            <a:r>
              <a:rPr lang="en-US" dirty="0">
                <a:ea typeface="+mn-lt"/>
                <a:cs typeface="+mn-lt"/>
              </a:rPr>
              <a:t> –</a:t>
            </a:r>
            <a:r>
              <a:rPr lang="en-US" dirty="0"/>
              <a:t>  Select the elements based on the class name. E.g. class="</a:t>
            </a:r>
            <a:r>
              <a:rPr lang="en-US" dirty="0" err="1"/>
              <a:t>myClass</a:t>
            </a:r>
            <a:r>
              <a:rPr lang="en-US" dirty="0"/>
              <a:t>"</a:t>
            </a:r>
          </a:p>
          <a:p>
            <a:pPr marL="285750" indent="-285750"/>
            <a:r>
              <a:rPr lang="en-US" dirty="0"/>
              <a:t>#myId                    –  Select the elements based on the ID name. E.g. id="</a:t>
            </a:r>
            <a:r>
              <a:rPr lang="en-US" dirty="0" err="1"/>
              <a:t>myId</a:t>
            </a:r>
            <a:r>
              <a:rPr lang="en-US" dirty="0"/>
              <a:t>"</a:t>
            </a:r>
          </a:p>
          <a:p>
            <a:pPr marL="285750" indent="-285750"/>
            <a:r>
              <a:rPr lang="en-US" dirty="0"/>
              <a:t>[attribute=value] 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en-US" dirty="0"/>
              <a:t>  Select the elements based on any attribute value.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:hover                    </a:t>
            </a:r>
            <a:r>
              <a:rPr lang="en-US" dirty="0">
                <a:ea typeface="+mn-lt"/>
                <a:cs typeface="+mn-lt"/>
              </a:rPr>
              <a:t>– Change the CSS of the element when the mouse is on top of it.</a:t>
            </a:r>
          </a:p>
          <a:p>
            <a:pPr marL="285750" indent="-285750"/>
            <a:r>
              <a:rPr lang="en-US" dirty="0">
                <a:ea typeface="+mn-lt"/>
                <a:cs typeface="+mn-lt"/>
              </a:rPr>
              <a:t>:active                   – Change the CSS of the element when the mouse is clicking on it.</a:t>
            </a:r>
          </a:p>
          <a:p>
            <a:pPr marL="285750" indent="-285750"/>
            <a:r>
              <a:rPr lang="en-US" dirty="0">
                <a:ea typeface="+mn-lt"/>
                <a:cs typeface="+mn-lt"/>
              </a:rPr>
              <a:t>:focus                    – Change the CSS of the element when the element is in focus.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dirty="0"/>
              <a:t>* NOTE :- You can use all of these selectors in combination with each other. 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div </a:t>
            </a:r>
            <a:r>
              <a:rPr lang="en-US" dirty="0">
                <a:ea typeface="+mn-lt"/>
                <a:cs typeface="+mn-lt"/>
              </a:rPr>
              <a:t>                    – Will select the "div" inside of "main" tag.</a:t>
            </a:r>
          </a:p>
          <a:p>
            <a:pPr marL="0" indent="0">
              <a:buNone/>
            </a:pPr>
            <a:r>
              <a:rPr lang="en-US" dirty="0"/>
              <a:t>.navbar .logo </a:t>
            </a:r>
            <a:r>
              <a:rPr lang="en-US" dirty="0">
                <a:ea typeface="+mn-lt"/>
                <a:cs typeface="+mn-lt"/>
              </a:rPr>
              <a:t>           –</a:t>
            </a:r>
            <a:r>
              <a:rPr lang="en-US" dirty="0"/>
              <a:t> Will select the "logo" class inside of "navbar" class.   </a:t>
            </a:r>
          </a:p>
        </p:txBody>
      </p:sp>
    </p:spTree>
    <p:extLst>
      <p:ext uri="{BB962C8B-B14F-4D97-AF65-F5344CB8AC3E}">
        <p14:creationId xmlns:p14="http://schemas.microsoft.com/office/powerpoint/2010/main" val="32549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5C75-3D1E-455B-AC29-B523B50B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Learn about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7E45-8A1E-46D7-B35A-422ABD43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https://www.w3schools.com/cssref/css_selectors.asp</a:t>
            </a:r>
            <a:r>
              <a:rPr lang="en-US" dirty="0">
                <a:ea typeface="+mn-lt"/>
                <a:cs typeface="+mn-lt"/>
              </a:rPr>
              <a:t> - List of all CSS selectors +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7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Quotable</vt:lpstr>
      <vt:lpstr>CSS Selectors In Depth</vt:lpstr>
      <vt:lpstr>What Are Selectors</vt:lpstr>
      <vt:lpstr>Selector Types</vt:lpstr>
      <vt:lpstr>Resources to Learn about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2022-03-13T18:28:43Z</dcterms:created>
  <dcterms:modified xsi:type="dcterms:W3CDTF">2022-03-13T20:30:26Z</dcterms:modified>
</cp:coreProperties>
</file>