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6EF9-AB6F-4B91-B1A3-98370EBE2934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249-37EE-4B6A-954F-239ABAFDF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4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6EF9-AB6F-4B91-B1A3-98370EBE2934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249-37EE-4B6A-954F-239ABAFDF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45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6EF9-AB6F-4B91-B1A3-98370EBE2934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249-37EE-4B6A-954F-239ABAFDF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09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6EF9-AB6F-4B91-B1A3-98370EBE2934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249-37EE-4B6A-954F-239ABAFDF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1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6EF9-AB6F-4B91-B1A3-98370EBE2934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249-37EE-4B6A-954F-239ABAFDF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55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6EF9-AB6F-4B91-B1A3-98370EBE2934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249-37EE-4B6A-954F-239ABAFDF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44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6EF9-AB6F-4B91-B1A3-98370EBE2934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249-37EE-4B6A-954F-239ABAFDF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29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6EF9-AB6F-4B91-B1A3-98370EBE2934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249-37EE-4B6A-954F-239ABAFDF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96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6EF9-AB6F-4B91-B1A3-98370EBE2934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249-37EE-4B6A-954F-239ABAFDF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73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6EF9-AB6F-4B91-B1A3-98370EBE2934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249-37EE-4B6A-954F-239ABAFDF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6EF9-AB6F-4B91-B1A3-98370EBE2934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249-37EE-4B6A-954F-239ABAFDF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94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26EF9-AB6F-4B91-B1A3-98370EBE2934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D3249-37EE-4B6A-954F-239ABAFDF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95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47864" y="1124744"/>
            <a:ext cx="2448272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35968" y="3356992"/>
            <a:ext cx="2448272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SUPERVISOR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940152" y="3356992"/>
            <a:ext cx="2448272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SUPERVISOR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5968" y="2132856"/>
            <a:ext cx="2448272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PROD MANAGER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940152" y="2132856"/>
            <a:ext cx="2448272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STORE MANAGER</a:t>
            </a:r>
          </a:p>
        </p:txBody>
      </p:sp>
      <p:cxnSp>
        <p:nvCxnSpPr>
          <p:cNvPr id="10" name="Elbow Connector 9"/>
          <p:cNvCxnSpPr>
            <a:stCxn id="2" idx="1"/>
            <a:endCxn id="5" idx="0"/>
          </p:cNvCxnSpPr>
          <p:nvPr/>
        </p:nvCxnSpPr>
        <p:spPr>
          <a:xfrm rot="10800000" flipV="1">
            <a:off x="2060104" y="1448780"/>
            <a:ext cx="1287760" cy="68407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2" idx="3"/>
            <a:endCxn id="6" idx="0"/>
          </p:cNvCxnSpPr>
          <p:nvPr/>
        </p:nvCxnSpPr>
        <p:spPr>
          <a:xfrm>
            <a:off x="5796136" y="1448780"/>
            <a:ext cx="1368152" cy="68407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3" idx="0"/>
          </p:cNvCxnSpPr>
          <p:nvPr/>
        </p:nvCxnSpPr>
        <p:spPr>
          <a:xfrm>
            <a:off x="2060104" y="2780928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4" idx="0"/>
          </p:cNvCxnSpPr>
          <p:nvPr/>
        </p:nvCxnSpPr>
        <p:spPr>
          <a:xfrm>
            <a:off x="7164288" y="2780928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35968" y="4365104"/>
            <a:ext cx="2448272" cy="21602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SOP  Start &amp; End time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Required Materials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Man Power – Team Based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940152" y="4365104"/>
            <a:ext cx="2448272" cy="21602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Stock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Daily Plan for material movement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Access the Request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Traceability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Shows the required  amount of materials</a:t>
            </a:r>
          </a:p>
        </p:txBody>
      </p:sp>
      <p:cxnSp>
        <p:nvCxnSpPr>
          <p:cNvPr id="21" name="Straight Arrow Connector 20"/>
          <p:cNvCxnSpPr>
            <a:stCxn id="3" idx="2"/>
            <a:endCxn id="18" idx="0"/>
          </p:cNvCxnSpPr>
          <p:nvPr/>
        </p:nvCxnSpPr>
        <p:spPr>
          <a:xfrm>
            <a:off x="2060104" y="400506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19" idx="0"/>
          </p:cNvCxnSpPr>
          <p:nvPr/>
        </p:nvCxnSpPr>
        <p:spPr>
          <a:xfrm>
            <a:off x="7164288" y="400506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491880" y="2996952"/>
            <a:ext cx="2121836" cy="9361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Excess Time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Man Power</a:t>
            </a:r>
          </a:p>
        </p:txBody>
      </p:sp>
      <p:cxnSp>
        <p:nvCxnSpPr>
          <p:cNvPr id="28" name="Elbow Connector 27"/>
          <p:cNvCxnSpPr>
            <a:stCxn id="24" idx="0"/>
            <a:endCxn id="5" idx="3"/>
          </p:cNvCxnSpPr>
          <p:nvPr/>
        </p:nvCxnSpPr>
        <p:spPr>
          <a:xfrm rot="16200000" flipV="1">
            <a:off x="3648489" y="2092643"/>
            <a:ext cx="540060" cy="126855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0"/>
            <a:endCxn id="2" idx="2"/>
          </p:cNvCxnSpPr>
          <p:nvPr/>
        </p:nvCxnSpPr>
        <p:spPr>
          <a:xfrm flipV="1">
            <a:off x="4552798" y="1772816"/>
            <a:ext cx="19202" cy="12241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652698" y="125218"/>
            <a:ext cx="1800200" cy="48167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No Stock</a:t>
            </a:r>
          </a:p>
        </p:txBody>
      </p:sp>
      <p:cxnSp>
        <p:nvCxnSpPr>
          <p:cNvPr id="37" name="Elbow Connector 36"/>
          <p:cNvCxnSpPr>
            <a:stCxn id="33" idx="1"/>
            <a:endCxn id="5" idx="0"/>
          </p:cNvCxnSpPr>
          <p:nvPr/>
        </p:nvCxnSpPr>
        <p:spPr>
          <a:xfrm rot="10800000" flipV="1">
            <a:off x="2060104" y="366056"/>
            <a:ext cx="1592594" cy="176680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3" idx="3"/>
            <a:endCxn id="6" idx="0"/>
          </p:cNvCxnSpPr>
          <p:nvPr/>
        </p:nvCxnSpPr>
        <p:spPr>
          <a:xfrm>
            <a:off x="5452898" y="366056"/>
            <a:ext cx="1711390" cy="176680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2"/>
            <a:endCxn id="2" idx="0"/>
          </p:cNvCxnSpPr>
          <p:nvPr/>
        </p:nvCxnSpPr>
        <p:spPr>
          <a:xfrm>
            <a:off x="4552798" y="606893"/>
            <a:ext cx="19202" cy="5178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38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Metro</dc:creator>
  <cp:lastModifiedBy>Metro</cp:lastModifiedBy>
  <cp:revision>3</cp:revision>
  <dcterms:created xsi:type="dcterms:W3CDTF">2025-06-13T02:47:46Z</dcterms:created>
  <dcterms:modified xsi:type="dcterms:W3CDTF">2025-06-13T03:12:31Z</dcterms:modified>
</cp:coreProperties>
</file>