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8" r:id="rId11"/>
    <p:sldId id="262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2"/>
    <a:srgbClr val="F2F2F3"/>
    <a:srgbClr val="FFFFFF"/>
    <a:srgbClr val="F8F8F9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07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12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8061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589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761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53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026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7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54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00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0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5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23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2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40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7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3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ADF70-5A8F-46A6-9E3C-91D7BD64E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3821" y="1370786"/>
            <a:ext cx="10038361" cy="2618554"/>
          </a:xfrm>
        </p:spPr>
        <p:txBody>
          <a:bodyPr>
            <a:noAutofit/>
          </a:bodyPr>
          <a:lstStyle/>
          <a:p>
            <a:pPr algn="ctr"/>
            <a:r>
              <a:rPr lang="en-US" sz="5500" dirty="0"/>
              <a:t>Using CI / CD technology for web application development</a:t>
            </a:r>
            <a:endParaRPr lang="ru-RU" sz="55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B33750-BF56-4BA0-87F0-E31EB7832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1331" y="4325543"/>
            <a:ext cx="2917768" cy="1071095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Korchovyi</a:t>
            </a:r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Yurii</a:t>
            </a:r>
            <a:endParaRPr lang="ru-RU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36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34F78F-3903-4D9B-A07A-DA960F2DE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309" y="376844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Result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778" y="1410449"/>
            <a:ext cx="8901199" cy="525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1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0A286A-6659-43C1-82EF-95821D383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Used tools</a:t>
            </a:r>
            <a:endParaRPr lang="ru-RU" dirty="0"/>
          </a:p>
        </p:txBody>
      </p:sp>
      <p:pic>
        <p:nvPicPr>
          <p:cNvPr id="1026" name="Picture 2" descr="ÐÐ°ÑÑÐ¸Ð½ÐºÐ¸ Ð¿Ð¾ Ð·Ð°Ð¿ÑÐ¾ÑÑ Ð´Ð¶ÐµÐ½ÐºÐ¸Ð½Ñ">
            <a:extLst>
              <a:ext uri="{FF2B5EF4-FFF2-40B4-BE49-F238E27FC236}">
                <a16:creationId xmlns:a16="http://schemas.microsoft.com/office/drawing/2014/main" id="{23B86386-415C-4C0E-BF65-92050F58F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907" y="1624300"/>
            <a:ext cx="1432724" cy="197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ÐÐ°ÑÑÐ¸Ð½ÐºÐ¸ Ð¿Ð¾ Ð·Ð°Ð¿ÑÐ¾ÑÑ AWS">
            <a:extLst>
              <a:ext uri="{FF2B5EF4-FFF2-40B4-BE49-F238E27FC236}">
                <a16:creationId xmlns:a16="http://schemas.microsoft.com/office/drawing/2014/main" id="{36166E7B-9A3A-43F9-AF04-1E1E42379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53164"/>
            <a:ext cx="5684587" cy="213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terraform">
            <a:extLst>
              <a:ext uri="{FF2B5EF4-FFF2-40B4-BE49-F238E27FC236}">
                <a16:creationId xmlns:a16="http://schemas.microsoft.com/office/drawing/2014/main" id="{328FE3F8-A66E-46A7-9956-4F12D78D1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510" y="1074663"/>
            <a:ext cx="3080975" cy="307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ÐÐ°ÑÑÐ¸Ð½ÐºÐ¸ Ð¿Ð¾ Ð·Ð°Ð¿ÑÐ¾ÑÑ css html">
            <a:extLst>
              <a:ext uri="{FF2B5EF4-FFF2-40B4-BE49-F238E27FC236}">
                <a16:creationId xmlns:a16="http://schemas.microsoft.com/office/drawing/2014/main" id="{7EBD6268-8DA0-4F4B-B454-7302C28E8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55006"/>
            <a:ext cx="3529052" cy="272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Ð°ÑÑÐ¸Ð½ÐºÐ¸ Ð¿Ð¾ Ð·Ð°Ð¿ÑÐ¾ÑÑ Ubuntu">
            <a:extLst>
              <a:ext uri="{FF2B5EF4-FFF2-40B4-BE49-F238E27FC236}">
                <a16:creationId xmlns:a16="http://schemas.microsoft.com/office/drawing/2014/main" id="{7CA9A525-4416-4094-99CD-707360CEF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877" y="1617914"/>
            <a:ext cx="1811086" cy="181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Ð¾ÑÐ¾Ð¶ÐµÐµ Ð¸Ð·Ð¾Ð±ÑÐ°Ð¶ÐµÐ½Ð¸Ðµ">
            <a:extLst>
              <a:ext uri="{FF2B5EF4-FFF2-40B4-BE49-F238E27FC236}">
                <a16:creationId xmlns:a16="http://schemas.microsoft.com/office/drawing/2014/main" id="{B9A36DDC-5B53-4688-98FE-54CBA578B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581" y="2482850"/>
            <a:ext cx="3238748" cy="140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ÐÐ°ÑÑÐ¸Ð½ÐºÐ¸ Ð¿Ð¾ Ð·Ð°Ð¿ÑÐ¾ÑÑ git">
            <a:extLst>
              <a:ext uri="{FF2B5EF4-FFF2-40B4-BE49-F238E27FC236}">
                <a16:creationId xmlns:a16="http://schemas.microsoft.com/office/drawing/2014/main" id="{E77CB386-F0A7-4AB7-AD20-E0422EBB1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82" y="1191605"/>
            <a:ext cx="2826916" cy="118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34204" y="4272433"/>
            <a:ext cx="2284328" cy="128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2752CE-3E07-421C-8A2F-9EF6DEE9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Completed steps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F12D99-0097-40CC-B0B3-7754D1F17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/>
              <a:t>TF files are written for two instances of their group security, user templates with the installation of Jenkins and </a:t>
            </a:r>
            <a:r>
              <a:rPr lang="en-US" dirty="0" smtClean="0"/>
              <a:t>Apache2-server.</a:t>
            </a:r>
            <a:endParaRPr lang="ru-RU" dirty="0"/>
          </a:p>
          <a:p>
            <a:r>
              <a:rPr lang="en-US" dirty="0" smtClean="0"/>
              <a:t>2</a:t>
            </a:r>
            <a:r>
              <a:rPr lang="ru-RU" dirty="0" smtClean="0"/>
              <a:t>. </a:t>
            </a:r>
            <a:r>
              <a:rPr lang="en-US" dirty="0"/>
              <a:t>Settings Jenkins.</a:t>
            </a:r>
          </a:p>
          <a:p>
            <a:r>
              <a:rPr lang="en-US" dirty="0" smtClean="0"/>
              <a:t>3. </a:t>
            </a:r>
            <a:r>
              <a:rPr lang="en-US" dirty="0"/>
              <a:t>Created </a:t>
            </a:r>
            <a:r>
              <a:rPr lang="en-US" dirty="0" smtClean="0"/>
              <a:t>Pipeline in Jenkins.</a:t>
            </a:r>
            <a:endParaRPr lang="en-US" dirty="0"/>
          </a:p>
          <a:p>
            <a:r>
              <a:rPr lang="en-US" dirty="0" smtClean="0"/>
              <a:t>4. </a:t>
            </a:r>
            <a:r>
              <a:rPr lang="en-US" dirty="0"/>
              <a:t>Settings Pipeline and </a:t>
            </a:r>
            <a:r>
              <a:rPr lang="en-US" dirty="0" smtClean="0"/>
              <a:t>push web-page to Apache-server.</a:t>
            </a:r>
            <a:endParaRPr lang="ru-RU" dirty="0"/>
          </a:p>
          <a:p>
            <a:r>
              <a:rPr lang="en-US" dirty="0" smtClean="0"/>
              <a:t>5</a:t>
            </a:r>
            <a:r>
              <a:rPr lang="ru-RU" dirty="0" smtClean="0"/>
              <a:t>. </a:t>
            </a:r>
            <a:r>
              <a:rPr lang="en-US" dirty="0"/>
              <a:t>Created repository in </a:t>
            </a:r>
            <a:r>
              <a:rPr lang="en-US" dirty="0" smtClean="0"/>
              <a:t>GitHub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98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4722554" y="4961441"/>
            <a:ext cx="1770610" cy="51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: скругленные углы 3">
            <a:extLst>
              <a:ext uri="{FF2B5EF4-FFF2-40B4-BE49-F238E27FC236}">
                <a16:creationId xmlns:a16="http://schemas.microsoft.com/office/drawing/2014/main" id="{192F3547-4446-4871-9740-CF15806303BE}"/>
              </a:ext>
            </a:extLst>
          </p:cNvPr>
          <p:cNvSpPr/>
          <p:nvPr/>
        </p:nvSpPr>
        <p:spPr>
          <a:xfrm>
            <a:off x="7183302" y="1442674"/>
            <a:ext cx="4482226" cy="374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E804F-7C23-4CC5-B519-B369423C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Infrastructure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92F3547-4446-4871-9740-CF15806303BE}"/>
              </a:ext>
            </a:extLst>
          </p:cNvPr>
          <p:cNvSpPr/>
          <p:nvPr/>
        </p:nvSpPr>
        <p:spPr>
          <a:xfrm>
            <a:off x="964015" y="2004868"/>
            <a:ext cx="3164639" cy="181956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pic>
        <p:nvPicPr>
          <p:cNvPr id="2050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CB0C084B-9E5F-4629-AF51-89A5F9CC2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34" y="444096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45C70C-DFD1-465B-A188-70267FD2AFB7}"/>
              </a:ext>
            </a:extLst>
          </p:cNvPr>
          <p:cNvSpPr txBox="1"/>
          <p:nvPr/>
        </p:nvSpPr>
        <p:spPr>
          <a:xfrm>
            <a:off x="10427855" y="2410271"/>
            <a:ext cx="118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ec2(1)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9CC44B-98DB-42AB-BC8D-C7E92185131D}"/>
              </a:ext>
            </a:extLst>
          </p:cNvPr>
          <p:cNvSpPr txBox="1"/>
          <p:nvPr/>
        </p:nvSpPr>
        <p:spPr>
          <a:xfrm>
            <a:off x="10483272" y="3875221"/>
            <a:ext cx="118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ec2(2)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BD39CC-3FFF-4F7A-96F8-1EE164A518A9}"/>
              </a:ext>
            </a:extLst>
          </p:cNvPr>
          <p:cNvSpPr txBox="1"/>
          <p:nvPr/>
        </p:nvSpPr>
        <p:spPr>
          <a:xfrm>
            <a:off x="1604817" y="2077104"/>
            <a:ext cx="171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Local host</a:t>
            </a:r>
            <a:endParaRPr lang="ru-RU" sz="2400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FA9218BE-6FBC-4DDE-AA7E-0C227B0C9F21}"/>
              </a:ext>
            </a:extLst>
          </p:cNvPr>
          <p:cNvCxnSpPr>
            <a:cxnSpLocks/>
          </p:cNvCxnSpPr>
          <p:nvPr/>
        </p:nvCxnSpPr>
        <p:spPr>
          <a:xfrm>
            <a:off x="9836727" y="3075709"/>
            <a:ext cx="0" cy="700233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Соединитель: изогнутый 19">
            <a:extLst>
              <a:ext uri="{FF2B5EF4-FFF2-40B4-BE49-F238E27FC236}">
                <a16:creationId xmlns:a16="http://schemas.microsoft.com/office/drawing/2014/main" id="{AB386D61-22A3-4163-B002-291B81FA3C15}"/>
              </a:ext>
            </a:extLst>
          </p:cNvPr>
          <p:cNvCxnSpPr>
            <a:cxnSpLocks/>
          </p:cNvCxnSpPr>
          <p:nvPr/>
        </p:nvCxnSpPr>
        <p:spPr>
          <a:xfrm>
            <a:off x="1123934" y="3824432"/>
            <a:ext cx="1582321" cy="1052370"/>
          </a:xfrm>
          <a:prstGeom prst="curvedConnector3">
            <a:avLst>
              <a:gd name="adj1" fmla="val -48649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8" descr="ÐÐ°ÑÑÐ¸Ð½ÐºÐ¸ Ð¿Ð¾ Ð·Ð°Ð¿ÑÐ¾ÑÑ git">
            <a:extLst>
              <a:ext uri="{FF2B5EF4-FFF2-40B4-BE49-F238E27FC236}">
                <a16:creationId xmlns:a16="http://schemas.microsoft.com/office/drawing/2014/main" id="{9DD10F03-3286-4751-81E1-E4038110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72"/>
          <a:stretch/>
        </p:blipFill>
        <p:spPr bwMode="auto">
          <a:xfrm>
            <a:off x="637402" y="4108451"/>
            <a:ext cx="370517" cy="35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33C5BE6-BC40-403E-9ECD-30A418A4C5FF}"/>
              </a:ext>
            </a:extLst>
          </p:cNvPr>
          <p:cNvSpPr txBox="1"/>
          <p:nvPr/>
        </p:nvSpPr>
        <p:spPr>
          <a:xfrm>
            <a:off x="1049482" y="4059887"/>
            <a:ext cx="171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Local host</a:t>
            </a:r>
            <a:endParaRPr lang="ru-RU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90ADF5-9B84-45A0-8B53-E1F2F49D7DD6}"/>
              </a:ext>
            </a:extLst>
          </p:cNvPr>
          <p:cNvSpPr txBox="1"/>
          <p:nvPr/>
        </p:nvSpPr>
        <p:spPr>
          <a:xfrm rot="20456782">
            <a:off x="4057652" y="3666049"/>
            <a:ext cx="2326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Pipeline</a:t>
            </a:r>
            <a:endParaRPr lang="ru-RU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C73FAD-198E-4355-984A-B55DF11BFF23}"/>
              </a:ext>
            </a:extLst>
          </p:cNvPr>
          <p:cNvSpPr txBox="1"/>
          <p:nvPr/>
        </p:nvSpPr>
        <p:spPr>
          <a:xfrm>
            <a:off x="9462655" y="3116082"/>
            <a:ext cx="2326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Build and run</a:t>
            </a:r>
          </a:p>
          <a:p>
            <a:pPr algn="ctr"/>
            <a:r>
              <a:rPr lang="en-US" sz="1600" dirty="0"/>
              <a:t>container</a:t>
            </a:r>
            <a:endParaRPr lang="ru-RU" sz="1600" dirty="0"/>
          </a:p>
        </p:txBody>
      </p:sp>
      <p:cxnSp>
        <p:nvCxnSpPr>
          <p:cNvPr id="2049" name="Прямая со стрелкой 2048">
            <a:extLst>
              <a:ext uri="{FF2B5EF4-FFF2-40B4-BE49-F238E27FC236}">
                <a16:creationId xmlns:a16="http://schemas.microsoft.com/office/drawing/2014/main" id="{418FBB13-54CA-426F-944E-2D963AD558B9}"/>
              </a:ext>
            </a:extLst>
          </p:cNvPr>
          <p:cNvCxnSpPr>
            <a:cxnSpLocks/>
          </p:cNvCxnSpPr>
          <p:nvPr/>
        </p:nvCxnSpPr>
        <p:spPr>
          <a:xfrm flipV="1">
            <a:off x="3525378" y="2732779"/>
            <a:ext cx="5899037" cy="215002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58" name="Прямоугольник 2057">
            <a:extLst>
              <a:ext uri="{FF2B5EF4-FFF2-40B4-BE49-F238E27FC236}">
                <a16:creationId xmlns:a16="http://schemas.microsoft.com/office/drawing/2014/main" id="{CEEF560F-4749-415F-BFDF-AA3842DB7A0E}"/>
              </a:ext>
            </a:extLst>
          </p:cNvPr>
          <p:cNvSpPr/>
          <p:nvPr/>
        </p:nvSpPr>
        <p:spPr>
          <a:xfrm rot="21449410">
            <a:off x="4076404" y="2150844"/>
            <a:ext cx="28957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klavika-web"/>
              </a:rPr>
              <a:t>Install 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klavika-web"/>
              </a:rPr>
              <a:t>aws_instance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klavika-web"/>
              </a:rPr>
              <a:t> and security groups</a:t>
            </a:r>
          </a:p>
          <a:p>
            <a:pPr algn="ctr"/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9BA30FE-A58C-4853-B26F-5D4ACCBDC77B}"/>
              </a:ext>
            </a:extLst>
          </p:cNvPr>
          <p:cNvCxnSpPr/>
          <p:nvPr/>
        </p:nvCxnSpPr>
        <p:spPr>
          <a:xfrm flipH="1">
            <a:off x="6493165" y="4350617"/>
            <a:ext cx="2384970" cy="757092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8315750-9A04-4495-B2CA-5774EF4C762E}"/>
              </a:ext>
            </a:extLst>
          </p:cNvPr>
          <p:cNvSpPr txBox="1"/>
          <p:nvPr/>
        </p:nvSpPr>
        <p:spPr>
          <a:xfrm>
            <a:off x="4781356" y="5053729"/>
            <a:ext cx="16735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http://18.222.249.167/</a:t>
            </a:r>
            <a:endParaRPr lang="ru-RU" sz="1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" name="Picture 10" descr="ÐÐ°ÑÑÐ¸Ð½ÐºÐ¸ Ð¿Ð¾ Ð·Ð°Ð¿ÑÐ¾ÑÑ terraform">
            <a:extLst>
              <a:ext uri="{FF2B5EF4-FFF2-40B4-BE49-F238E27FC236}">
                <a16:creationId xmlns:a16="http://schemas.microsoft.com/office/drawing/2014/main" id="{328FE3F8-A66E-46A7-9956-4F12D78D1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902" y="2389991"/>
            <a:ext cx="1318658" cy="131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ÐÐ°ÑÑÐ¸Ð½ÐºÐ¸ Ð¿Ð¾ Ð·Ð°Ð¿ÑÐ¾ÑÑ AWS">
            <a:extLst>
              <a:ext uri="{FF2B5EF4-FFF2-40B4-BE49-F238E27FC236}">
                <a16:creationId xmlns:a16="http://schemas.microsoft.com/office/drawing/2014/main" id="{36166E7B-9A3A-43F9-AF04-1E1E42379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180" y="1569736"/>
            <a:ext cx="2079477" cy="78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ÐÐ°ÑÑÐ¸Ð½ÐºÐ¸ Ð¿Ð¾ Ð·Ð°Ð¿ÑÐ¾ÑÑ Ð´Ð¶ÐµÐ½ÐºÐ¸Ð½Ñ">
            <a:extLst>
              <a:ext uri="{FF2B5EF4-FFF2-40B4-BE49-F238E27FC236}">
                <a16:creationId xmlns:a16="http://schemas.microsoft.com/office/drawing/2014/main" id="{23B86386-415C-4C0E-BF65-92050F58F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073" y="2108388"/>
            <a:ext cx="715586" cy="98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418FBB13-54CA-426F-944E-2D963AD558B9}"/>
              </a:ext>
            </a:extLst>
          </p:cNvPr>
          <p:cNvCxnSpPr>
            <a:cxnSpLocks/>
          </p:cNvCxnSpPr>
          <p:nvPr/>
        </p:nvCxnSpPr>
        <p:spPr>
          <a:xfrm flipV="1">
            <a:off x="4110317" y="2631617"/>
            <a:ext cx="5295339" cy="25772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4" name="Рисунок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16375" y="3807792"/>
            <a:ext cx="1617542" cy="91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3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33FE0F-7D0A-4C7E-83C0-9A289190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Pipeline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19" y="1477941"/>
            <a:ext cx="6059373" cy="352459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292" y="1477941"/>
            <a:ext cx="5479907" cy="352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3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6CAC8-9F71-4594-85CB-7506585B0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Pipeline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073" y="1477941"/>
            <a:ext cx="5907666" cy="447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2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Pipeline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33" y="1238597"/>
            <a:ext cx="5345485" cy="448504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717" y="1421476"/>
            <a:ext cx="6366773" cy="408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5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E9D6CE-C372-4527-AABE-B35DDD264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Amazon Web Service</a:t>
            </a:r>
            <a:endParaRPr lang="ru-RU" dirty="0"/>
          </a:p>
        </p:txBody>
      </p:sp>
      <p:pic>
        <p:nvPicPr>
          <p:cNvPr id="4" name="Picture 8" descr="ÐÐ°ÑÑÐ¸Ð½ÐºÐ¸ Ð¿Ð¾ Ð·Ð°Ð¿ÑÐ¾ÑÑ AWS">
            <a:extLst>
              <a:ext uri="{FF2B5EF4-FFF2-40B4-BE49-F238E27FC236}">
                <a16:creationId xmlns:a16="http://schemas.microsoft.com/office/drawing/2014/main" id="{48292C41-A95A-4A2E-8E4C-43F2F74BA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670" y="804169"/>
            <a:ext cx="2113875" cy="79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95" y="1729049"/>
            <a:ext cx="11354170" cy="451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2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F24BE1-448B-471B-AB8D-0EB29284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905" y="233787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Terraform</a:t>
            </a:r>
            <a:br>
              <a:rPr lang="en-US" dirty="0"/>
            </a:br>
            <a:r>
              <a:rPr lang="en-US" dirty="0"/>
              <a:t>(main.tf)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31" y="1444059"/>
            <a:ext cx="4951351" cy="507260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529" y="1424825"/>
            <a:ext cx="2559757" cy="507260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533" y="1424825"/>
            <a:ext cx="2246251" cy="508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4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8DAE17BCEED941BE7C84F54938E1E7" ma:contentTypeVersion="9" ma:contentTypeDescription="Create a new document." ma:contentTypeScope="" ma:versionID="d3d5716e60fddd62c81b02d9bcf883da">
  <xsd:schema xmlns:xsd="http://www.w3.org/2001/XMLSchema" xmlns:xs="http://www.w3.org/2001/XMLSchema" xmlns:p="http://schemas.microsoft.com/office/2006/metadata/properties" xmlns:ns2="f741cfc2-bab3-4839-8e67-8fd1f351e005" xmlns:ns3="d0b4d56a-7ced-42b3-8b63-5f8190294e09" targetNamespace="http://schemas.microsoft.com/office/2006/metadata/properties" ma:root="true" ma:fieldsID="76fa045e473d134e93e27f754351a8c4" ns2:_="" ns3:_="">
    <xsd:import namespace="f741cfc2-bab3-4839-8e67-8fd1f351e005"/>
    <xsd:import namespace="d0b4d56a-7ced-42b3-8b63-5f8190294e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1cfc2-bab3-4839-8e67-8fd1f351e0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b4d56a-7ced-42b3-8b63-5f8190294e0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F9D729-D91F-48CD-94AB-3E02751E94D0}">
  <ds:schemaRefs>
    <ds:schemaRef ds:uri="d0b4d56a-7ced-42b3-8b63-5f8190294e09"/>
    <ds:schemaRef ds:uri="http://schemas.openxmlformats.org/package/2006/metadata/core-properties"/>
    <ds:schemaRef ds:uri="http://schemas.microsoft.com/office/2006/metadata/properties"/>
    <ds:schemaRef ds:uri="f741cfc2-bab3-4839-8e67-8fd1f351e005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5B0800A-7720-4560-AB62-4080F51683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8137C4-04D1-48C5-9979-7F22C650EC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41cfc2-bab3-4839-8e67-8fd1f351e005"/>
    <ds:schemaRef ds:uri="d0b4d56a-7ced-42b3-8b63-5f8190294e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</TotalTime>
  <Words>99</Words>
  <Application>Microsoft Office PowerPoint</Application>
  <PresentationFormat>Широкоэкранный</PresentationFormat>
  <Paragraphs>26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klavika-web</vt:lpstr>
      <vt:lpstr>Trebuchet MS</vt:lpstr>
      <vt:lpstr>Wingdings 3</vt:lpstr>
      <vt:lpstr>Аспект</vt:lpstr>
      <vt:lpstr>Using CI / CD technology for web application development</vt:lpstr>
      <vt:lpstr>Used tools</vt:lpstr>
      <vt:lpstr>Completed steps</vt:lpstr>
      <vt:lpstr>Our Infrastructure</vt:lpstr>
      <vt:lpstr>Pipeline</vt:lpstr>
      <vt:lpstr>Pipeline</vt:lpstr>
      <vt:lpstr>Pipeline</vt:lpstr>
      <vt:lpstr>Amazon Web Service</vt:lpstr>
      <vt:lpstr>Terraform (main.tf)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CI / CD technology for web application development</dc:title>
  <dc:creator>Андрей Волошин</dc:creator>
  <cp:lastModifiedBy>Demonmaycray</cp:lastModifiedBy>
  <cp:revision>26</cp:revision>
  <dcterms:created xsi:type="dcterms:W3CDTF">2019-03-04T10:39:17Z</dcterms:created>
  <dcterms:modified xsi:type="dcterms:W3CDTF">2021-06-15T12:34:22Z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0x010100F48DAE17BCEED941BE7C84F54938E1E7</vt:lpwstr>
  </property>
</Properties>
</file>