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E3140-C0FB-413E-8630-813B96A0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CE2106-2622-4C5B-8924-624C8AED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98D6A-1A03-4017-AC3A-50F736FC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99796-0C5A-4E43-96F0-486B189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318FC-5829-4D81-A167-1E2AB690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24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92375-F47E-4378-BD21-90F92CF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B14FE-329A-4295-9B10-43F87FF8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F65D0-C11B-4EB6-8F70-469B0D72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6FCC5-6B1B-4B8B-9DB0-57E97DBA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CC3AA-67BD-47CB-A1FD-4EA9F28F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38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27EFF3-A908-4437-9A8F-23F64E43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5A4731-9953-412A-A973-2978D32B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E8716-D494-41DF-A7EE-AFE81663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D9EE2-17AB-4268-B24E-96E1E8D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E6A9A-7101-4C74-B8C5-E87C098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1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AD78B-BAC7-4F0E-A4E8-C1B7F42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15E11-875F-4716-A5F4-525A9956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33E2F-3901-49FA-BE33-C07527F6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C0153-7B12-4A16-9E21-FCB98D1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64B91-F109-4F12-A5B0-19051F50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459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6933A-FC95-4E70-AA0F-B466AF7C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86AE7E-4FD9-451C-A71B-2005C80E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7ED19-98B9-4B7D-921E-CA1A2D2A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78F5D-0E81-42AE-AD18-F9216697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373FA-458D-4E58-B0FC-D4F69CD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19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4F23D-F919-4927-8293-3CAEF3FB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76AF-2E1B-4968-A6E2-8691006FC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89ACBB-1FDE-48C9-A1BD-7984A058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D9DC14-7CDF-45B8-A8B3-61A35600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EC1607-A249-40CD-A524-C373F4A5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D847-7000-42BD-95BF-DC719B0D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756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8263-45CF-4D03-A6DC-0775C9B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1E95C-09B4-41FF-B877-325E123E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AAB67-502C-450B-96F0-842AAED8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21BC7B-EC82-4EBC-988D-D9F2B4570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A50B8E-10CB-43F7-AAFD-DC32BA50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1E4459-5AAE-446D-9446-9CA2280A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63E853-A770-463F-B427-66B9557D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1B996A-FAD7-44AD-8E6E-B4C038D3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44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95FF0-87BF-4A0F-BAE7-FFE82417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445080-55AD-4D17-B6EE-C7822ED4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8326A-78B7-409F-A931-99DC1906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11E53-6AAC-4FDC-896D-0776A01F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65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23907E-7B1C-4946-BDE3-A14564E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669D71-B86E-4648-921C-0CDCED92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9BBACF-7078-4599-B94E-2DEA2857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3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69C0B-A485-4216-ACD6-048B75E6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7F30D-92B6-4B98-ABF6-444941A6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96B36-C296-4842-A8B3-571763519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7C173-AF3A-4CD4-836B-7C383BB1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DD3AF-1136-4725-BFFB-B6ECEFBF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428FB8-9735-4954-8B3A-21E6C44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005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924-FECF-4ED5-98C2-DC1FC11A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2868CF-A8E6-4F98-AB86-6EF77CC3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78373-5078-4B18-9714-FFADFDE51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AD272-7991-4A0B-A282-E6FEF85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F6094-D868-4FDE-8926-B27000F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0AFE75-0412-4017-89DA-0231279C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4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FD37D-8EB4-43CB-B5D2-04523F08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7CA328-5F71-4B6B-8C8D-F96C526F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EA25A-C545-4CBD-8E29-DC3B61CFA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7ABE-2B36-4DC9-8FFA-3FA83DAC4A9A}" type="datetimeFigureOut">
              <a:rPr lang="LID4096" smtClean="0"/>
              <a:t>12/09/2023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9ECF0-EA62-4747-A233-5AD87CA1F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DF102-A6F7-40B0-8545-53BD88DF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D07D-A877-4CD8-9409-1A037AF633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5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F855B-3E63-4CE3-916C-9E5E67A8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4"/>
          </a:xfrm>
        </p:spPr>
        <p:txBody>
          <a:bodyPr/>
          <a:lstStyle/>
          <a:p>
            <a:r>
              <a:rPr lang="uk-UA" dirty="0"/>
              <a:t>Євсєєв Святослав</a:t>
            </a:r>
            <a:br>
              <a:rPr lang="uk-UA" dirty="0"/>
            </a:br>
            <a:r>
              <a:rPr lang="uk-UA" dirty="0" err="1"/>
              <a:t>Группа</a:t>
            </a:r>
            <a:r>
              <a:rPr lang="en-US" dirty="0"/>
              <a:t> B2011</a:t>
            </a:r>
            <a:br>
              <a:rPr lang="uk-UA" dirty="0"/>
            </a:br>
            <a:r>
              <a:rPr lang="uk-UA" dirty="0"/>
              <a:t>«Планета </a:t>
            </a:r>
            <a:r>
              <a:rPr lang="uk-UA" dirty="0" err="1"/>
              <a:t>Тірейа</a:t>
            </a:r>
            <a:r>
              <a:rPr lang="uk-UA" dirty="0"/>
              <a:t>»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E050B-E25C-4CD0-AE61-A4A98B03B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Це мій фінальний проект з теми «об’єктно орієнтоване програмування»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325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64034-EE63-42FF-BF8F-05E6835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Опис проекту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17C3C-2448-4901-B3D1-D0490E04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Це симуляція життя людей, є 3 </a:t>
            </a:r>
            <a:r>
              <a:rPr lang="uk-UA" dirty="0" err="1"/>
              <a:t>группи</a:t>
            </a:r>
            <a:r>
              <a:rPr lang="uk-UA" dirty="0"/>
              <a:t>, і яка залишиться останньою та виграє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5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F683F-DBAA-4548-A5AB-4B4F3D6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Правила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46CAB-EF67-4D2D-853A-058C4948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Кожна людина кожен день робить одне з 3 дій: гуляти, працювати, або сидіти удома. Якщо людина гуляє, то вона або іде у парк, або у ресторан, або у спортзал. Якщо людина сидить удома, то вона може прибирати, бухати, або грати у ігри. У людини є 3 основні характеристики: щастя, здоров’я, та </a:t>
            </a:r>
            <a:r>
              <a:rPr lang="uk-UA" dirty="0" err="1"/>
              <a:t>грощі</a:t>
            </a:r>
            <a:r>
              <a:rPr lang="uk-UA" dirty="0"/>
              <a:t>. Якщо щось із цього закінчується, людина помирає. Також кожен день з шансом 15% вийде якийсь </a:t>
            </a:r>
            <a:r>
              <a:rPr lang="uk-UA" dirty="0" err="1"/>
              <a:t>рандомний</a:t>
            </a:r>
            <a:r>
              <a:rPr lang="uk-UA" dirty="0"/>
              <a:t> ефект: метеорит знижує щастя, засуха знижує здоров’я, та дощ із мужиків піднімає щастя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173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A73D-DEB1-4218-B071-378D7FB7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Що я хотів би доробити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DF258-E6B9-4C76-A007-DCEAD257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Я хотів би зробити більш реалістичну систему економіки, також я намагався зробити систему війн, але не вийшло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1798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Євсєєв Святослав Группа B2011 «Планета Тірейа»</vt:lpstr>
      <vt:lpstr>Опис проекту</vt:lpstr>
      <vt:lpstr>Правила</vt:lpstr>
      <vt:lpstr>Що я хотів би доробити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Євсєєв Святослав Группа B2011 «Планета Тірейа»</dc:title>
  <dc:creator>Super Lion</dc:creator>
  <cp:lastModifiedBy>Super Lion</cp:lastModifiedBy>
  <cp:revision>2</cp:revision>
  <dcterms:created xsi:type="dcterms:W3CDTF">2023-12-09T19:07:20Z</dcterms:created>
  <dcterms:modified xsi:type="dcterms:W3CDTF">2023-12-09T19:18:22Z</dcterms:modified>
</cp:coreProperties>
</file>