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7C99-02FC-4E6E-9F72-11318DAFFCFB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FCBD7-CBF0-4B5C-A18E-50A50697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Playtesting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Chen </a:t>
            </a:r>
            <a:r>
              <a:rPr lang="en-US" dirty="0" err="1" smtClean="0"/>
              <a:t>Yuanfei</a:t>
            </a:r>
            <a:r>
              <a:rPr lang="en-US" dirty="0" smtClean="0"/>
              <a:t>, Du </a:t>
            </a:r>
            <a:r>
              <a:rPr lang="en-US" dirty="0" err="1" smtClean="0"/>
              <a:t>Tianyi</a:t>
            </a:r>
            <a:r>
              <a:rPr lang="en-US" dirty="0" smtClean="0"/>
              <a:t>, </a:t>
            </a:r>
          </a:p>
          <a:p>
            <a:pPr algn="r"/>
            <a:r>
              <a:rPr lang="en-US" dirty="0" smtClean="0"/>
              <a:t>Lai </a:t>
            </a:r>
            <a:r>
              <a:rPr lang="en-US" dirty="0" err="1" smtClean="0"/>
              <a:t>Shangqi</a:t>
            </a:r>
            <a:r>
              <a:rPr lang="en-US" dirty="0" smtClean="0"/>
              <a:t>, Xia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observe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objective of the game?</a:t>
            </a:r>
          </a:p>
          <a:p>
            <a:r>
              <a:rPr lang="en-US" altLang="zh-CN" dirty="0" smtClean="0"/>
              <a:t>Are</a:t>
            </a:r>
            <a:r>
              <a:rPr lang="en-US" dirty="0" smtClean="0"/>
              <a:t> the GUI and menus clear and navigable?</a:t>
            </a:r>
          </a:p>
          <a:p>
            <a:r>
              <a:rPr lang="en-US" dirty="0" smtClean="0"/>
              <a:t>Is the player view appropriate for players?</a:t>
            </a:r>
            <a:endParaRPr lang="en-US" dirty="0" smtClean="0"/>
          </a:p>
          <a:p>
            <a:r>
              <a:rPr lang="en-US" dirty="0" smtClean="0"/>
              <a:t>What about the difficulty of the game? Is it moderate?</a:t>
            </a:r>
          </a:p>
          <a:p>
            <a:r>
              <a:rPr lang="en-US" dirty="0" smtClean="0"/>
              <a:t>Are the controls easy to understand?</a:t>
            </a:r>
            <a:endParaRPr lang="en-US" dirty="0" smtClean="0"/>
          </a:p>
          <a:p>
            <a:r>
              <a:rPr lang="en-US" dirty="0" smtClean="0"/>
              <a:t>Are there any needed skills that could be learned? How long?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Were you able to learn how to play quickly?</a:t>
            </a:r>
          </a:p>
          <a:p>
            <a:r>
              <a:rPr lang="en-US" dirty="0" smtClean="0"/>
              <a:t>Can the players use the controls? Do they understand  them?</a:t>
            </a:r>
          </a:p>
          <a:p>
            <a:r>
              <a:rPr lang="en-US" dirty="0" smtClean="0"/>
              <a:t>Can the levels be completed? With how much effort?</a:t>
            </a:r>
          </a:p>
          <a:p>
            <a:r>
              <a:rPr lang="en-US" dirty="0" smtClean="0"/>
              <a:t>Are players entertained? In what ways?</a:t>
            </a:r>
          </a:p>
          <a:p>
            <a:r>
              <a:rPr lang="en-US" dirty="0" smtClean="0"/>
              <a:t>Was anything confusing? Please take me through what you found to be confusing.</a:t>
            </a:r>
          </a:p>
          <a:p>
            <a:r>
              <a:rPr lang="en-US" dirty="0" smtClean="0"/>
              <a:t>Is there anything that you did not like about the game? If so, what?</a:t>
            </a:r>
          </a:p>
          <a:p>
            <a:r>
              <a:rPr lang="en-US" dirty="0" smtClean="0"/>
              <a:t>How would you describe this game to someone who has never played it before? What would you tell them?</a:t>
            </a:r>
          </a:p>
          <a:p>
            <a:r>
              <a:rPr lang="en-US" dirty="0" smtClean="0"/>
              <a:t>What were your thoughts about the game play?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22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Playtesting Plan</vt:lpstr>
      <vt:lpstr>What we are going to observe</vt:lpstr>
      <vt:lpstr>Feedback we want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obiwandu</dc:creator>
  <cp:lastModifiedBy>obiwandu</cp:lastModifiedBy>
  <cp:revision>8</cp:revision>
  <dcterms:created xsi:type="dcterms:W3CDTF">2015-07-27T06:30:00Z</dcterms:created>
  <dcterms:modified xsi:type="dcterms:W3CDTF">2015-07-27T07:40:13Z</dcterms:modified>
</cp:coreProperties>
</file>