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17" r:id="rId7"/>
    <p:sldId id="321" r:id="rId8"/>
    <p:sldId id="391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04.07.2022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04.07.2022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04.07.2022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04.07.2022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09CB6-706A-499E-B469-C7567F8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2D6A89-D4A6-4859-94E4-A231ECD78CF7}" type="datetime1">
              <a:rPr lang="ru-RU" smtClean="0"/>
              <a:t>04.07.2022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ru-RU" dirty="0"/>
              <a:t>Анализ фотографий твердых коммунальных отходов </a:t>
            </a:r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Курбанов Ринат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730494" cy="1997855"/>
          </a:xfrm>
        </p:spPr>
        <p:txBody>
          <a:bodyPr rtlCol="0"/>
          <a:lstStyle/>
          <a:p>
            <a:pPr rtl="0"/>
            <a:r>
              <a:rPr lang="ru-RU" sz="2400" dirty="0"/>
              <a:t>Ежедневно в системе «ТКО – Башкортостан» регистрируются свыше 28 тысяч фотоотчетов (содержащих фотографии мест накопления ТКО «до» и «после» вывоза, либо подтверждающих наличие препятствий к вывозу). Массив фотоматериалов активно используется: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7730494" cy="3415519"/>
          </a:xfrm>
        </p:spPr>
        <p:txBody>
          <a:bodyPr rtlCol="0"/>
          <a:lstStyle/>
          <a:p>
            <a:pPr rtl="0"/>
            <a:r>
              <a:rPr lang="ru-RU" sz="1800" dirty="0"/>
              <a:t>- администрациями муниципальных образований республики и региональными операторами для оперативного дистанционного контроля за ходом вывоза, оценки ситуации на местах и решении различных конфликтных ситуаций между различными службами (ТСЖ, управляющими компаниями и т.п.);</a:t>
            </a:r>
          </a:p>
          <a:p>
            <a:pPr rtl="0"/>
            <a:r>
              <a:rPr lang="ru-RU" sz="1800" dirty="0"/>
              <a:t>- Центром управления регионом Республики Башкортостан для аргументированного обсуждения с гражданами поступающих жалоб и обращений, связанных с вывозом ТКО и содержанием соответствующих мест накопления, а также выработки практических рекомендаций по совершенствованию всей системы. </a:t>
            </a:r>
          </a:p>
          <a:p>
            <a:pPr rtl="0"/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6CFEC2-E37C-788C-2982-AA6A3645022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836" r="18836"/>
          <a:stretch/>
        </p:blipFill>
        <p:spPr/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4117CC-4DED-DF58-96F1-C8756B8818F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8333" r="18333"/>
          <a:stretch/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 useBgFill="1"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8" name="Рисунок 7" descr="Цифровой фон точек данных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071610" cy="140439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Добавление аугментации</a:t>
            </a:r>
            <a:endParaRPr lang="ru-RU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4B2B19-63C2-2827-6798-9B1F76CD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08" y="1690856"/>
            <a:ext cx="8079089" cy="519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E4819C6-CE24-0487-8D81-B8D9F7B5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2077184"/>
            <a:ext cx="3448482" cy="4004756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ru-RU" dirty="0" err="1"/>
              <a:t>рандомной</a:t>
            </a:r>
            <a:r>
              <a:rPr lang="ru-RU" dirty="0"/>
              <a:t> аугментации с использование </a:t>
            </a:r>
            <a:r>
              <a:rPr lang="ru-RU" dirty="0" err="1"/>
              <a:t>рандомчойс</a:t>
            </a:r>
            <a:r>
              <a:rPr lang="ru-RU" dirty="0"/>
              <a:t> от </a:t>
            </a:r>
            <a:r>
              <a:rPr lang="en-US" dirty="0" err="1"/>
              <a:t>pytorch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984945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ru-RU" dirty="0"/>
              <a:t>Обучение различных моделей с помощью </a:t>
            </a:r>
            <a:r>
              <a:rPr lang="en-US" dirty="0"/>
              <a:t>catalyst</a:t>
            </a:r>
            <a:endParaRPr lang="ru-RU" dirty="0"/>
          </a:p>
        </p:txBody>
      </p:sp>
      <p:sp>
        <p:nvSpPr>
          <p:cNvPr id="2057" name="Content Placeholder 2">
            <a:extLst>
              <a:ext uri="{FF2B5EF4-FFF2-40B4-BE49-F238E27FC236}">
                <a16:creationId xmlns:a16="http://schemas.microsoft.com/office/drawing/2014/main" id="{09778616-54E0-4D26-7291-E37483092E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r>
              <a:rPr lang="ru-RU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ru-RU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harter"/>
              </a:rPr>
              <a:t>Catalyst — фреймворк PyTorch для исследований и разработок в области глубокого обучения, ориентированный на быстрое экспериментирование, воспроизводимость и повторное использование кодовой базы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58DC81-6237-6FB3-5827-925B5EB3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3" r="20208" b="1"/>
          <a:stretch/>
        </p:blipFill>
        <p:spPr bwMode="auto"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pic>
        <p:nvPicPr>
          <p:cNvPr id="27" name="Рисунок 26" descr="Цифровой фон точек данных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Рисунок 32" descr="Цифровой фон точек данных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B5F9F-A88E-2150-4039-DD4CC3365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https://github.com/Demontego/TKO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{629DB2A6-9EB6-42DB-9689-E9DBA46DC985}tf33713516_win32</Template>
  <TotalTime>25</TotalTime>
  <Words>182</Words>
  <Application>Microsoft Office PowerPoint</Application>
  <PresentationFormat>Широкоэкранный</PresentationFormat>
  <Paragraphs>21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charter</vt:lpstr>
      <vt:lpstr>Times New Roman</vt:lpstr>
      <vt:lpstr>3DFloatVTI</vt:lpstr>
      <vt:lpstr>Анализ фотографий твердых коммунальных отходов </vt:lpstr>
      <vt:lpstr>Ежедневно в системе «ТКО – Башкортостан» регистрируются свыше 28 тысяч фотоотчетов (содержащих фотографии мест накопления ТКО «до» и «после» вывоза, либо подтверждающих наличие препятствий к вывозу). Массив фотоматериалов активно используется:</vt:lpstr>
      <vt:lpstr>Добавление аугментации</vt:lpstr>
      <vt:lpstr>Обучение различных моделей с помощью catalyst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фотографий твердых коммунальных отходов </dc:title>
  <dc:creator>14865</dc:creator>
  <cp:lastModifiedBy>14865</cp:lastModifiedBy>
  <cp:revision>1</cp:revision>
  <dcterms:created xsi:type="dcterms:W3CDTF">2022-07-04T06:03:31Z</dcterms:created>
  <dcterms:modified xsi:type="dcterms:W3CDTF">2022-07-04T06:29:12Z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