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68" r:id="rId3"/>
    <p:sldId id="269" r:id="rId4"/>
    <p:sldId id="267" r:id="rId5"/>
    <p:sldId id="260" r:id="rId6"/>
    <p:sldId id="258" r:id="rId7"/>
    <p:sldId id="257" r:id="rId8"/>
    <p:sldId id="259" r:id="rId9"/>
    <p:sldId id="261" r:id="rId10"/>
    <p:sldId id="263" r:id="rId11"/>
    <p:sldId id="262" r:id="rId12"/>
    <p:sldId id="264" r:id="rId13"/>
    <p:sldId id="265" r:id="rId14"/>
    <p:sldId id="266" r:id="rId15"/>
    <p:sldId id="271" r:id="rId16"/>
    <p:sldId id="273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42583-1853-401B-BC01-15D6D0455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8ECF9F-87C4-4BEE-B996-6E49C4116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276C4-D90B-4CCA-ABD1-CF5D75FE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1D6C-0682-4B71-8982-2085B7F44C47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2F7E9-CE08-488F-9CCB-175D49C0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934ED2-6CC0-4401-8831-09D7ED6C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5264-7246-49D8-A588-1AE858F82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54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70D35-3C49-45B6-BBEC-03F0B550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9F6401-427A-43BF-830A-DA22D0AE5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EA5C6-DC25-4FA1-9F04-EE380557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1D6C-0682-4B71-8982-2085B7F44C47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159AD-DB4E-4FF8-A9AF-415EFB0F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18A8F-1071-4FD0-B0B8-784A5B58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5264-7246-49D8-A588-1AE858F82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64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CD98D5-6175-428F-9394-65CE03723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DC9F0A-A3E6-480C-AD9F-5CA519043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E1098-D9B8-477D-AD02-A237D863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1D6C-0682-4B71-8982-2085B7F44C47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56833-F105-4A91-9FF5-5557DF8B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1E20D-C8E7-49EB-A8CE-8B07B332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5264-7246-49D8-A588-1AE858F82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52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14577-2187-40BD-9040-2DF8C5D6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C9C1C-6108-499B-919B-479D9446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2C090-9D71-4099-AA73-50AB652C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1D6C-0682-4B71-8982-2085B7F44C47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35DF3-3361-4E81-8212-BB323CF8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62976-5248-457D-B9DF-9E855860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5264-7246-49D8-A588-1AE858F82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33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1AD51-6985-4A1E-B613-BD2DC484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7FB7F-E16E-4942-BAA1-9EE3C8417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9D431-94C2-4E21-A645-C18F88BD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1D6C-0682-4B71-8982-2085B7F44C47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577652-C0BD-4F72-B0FA-94601095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424F-6FBE-4141-92FF-7BB466D4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5264-7246-49D8-A588-1AE858F82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59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A2F76-A67E-4D11-BF20-90732330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024C6-6521-4EE5-80E0-AB033F4E2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EAFFBF-F5BE-4F0C-A915-A90241368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C2400F-60DB-470B-B34C-BA15CD36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1D6C-0682-4B71-8982-2085B7F44C47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4AB362-A498-40F4-9B5C-168052D2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47581E-F9B3-4D07-9A85-C8C7EBCE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5264-7246-49D8-A588-1AE858F82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12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38D9C-5867-44FE-BA9B-687E6150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33729-8522-4741-9B3E-E76647491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84D5A3-0B0B-4C86-88B6-167E755C8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A17A04-3012-4403-A677-BE0D35F21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A1B6F7-CE87-4FF1-8C05-83BC4B93D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D47251-4746-4AAC-B5B9-22051EB8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1D6C-0682-4B71-8982-2085B7F44C47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E4D530-3BDD-40E8-8800-BF6BB179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363D2F-A8CA-4706-B244-F6FB9BCF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5264-7246-49D8-A588-1AE858F82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95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6B61E-9D5C-420B-B227-F36890FB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085A68-1EA2-49B1-A005-B1EE8B4E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1D6C-0682-4B71-8982-2085B7F44C47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2C93D5-440D-4152-A436-74BA82B9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408D72-44AB-4101-B42D-BDB33011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5264-7246-49D8-A588-1AE858F82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95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5E0831-8A30-4E5D-BB1A-EE5AACC7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1D6C-0682-4B71-8982-2085B7F44C47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989EEA-A01F-4247-84E0-46257A72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C182C2-4988-4297-A72E-8D0911C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5264-7246-49D8-A588-1AE858F82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0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0355A-196F-446F-876C-3A1B73B6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29D51-3FBA-4693-8190-395EA7874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EC5028-459C-458E-9EBE-1A1B03D05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8734C2-E0CC-4DEA-A185-9989B307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1D6C-0682-4B71-8982-2085B7F44C47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B5FBB4-6FF9-4B6C-92BA-EC22D5F1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38C3C1-E4FE-43EE-8B7D-2243E642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5264-7246-49D8-A588-1AE858F82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79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940DF-BDDF-462A-B6DC-ED755852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C7A349-06B5-4E41-8D3A-896E9825D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970AAD-D79F-467B-9935-67147CCBE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2F2AD8-B33D-4D23-A338-141622B6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1D6C-0682-4B71-8982-2085B7F44C47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24B2E2-34EB-4FEB-B387-DFFA8B76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6B16A4-013C-4206-9FF8-716FAE30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5264-7246-49D8-A588-1AE858F82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5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2D7212-7262-462C-91CE-3094AB6B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6EBA6B-05CF-4CA0-86AA-2085A141E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E8DFD-48E2-4AFD-9812-8E150DF89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A1D6C-0682-4B71-8982-2085B7F44C47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CAB93-3741-421A-9331-ADD191DA7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093AA-115E-4B5C-A2F4-9AE0EB107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A5264-7246-49D8-A588-1AE858F82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41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8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svg"/><Relationship Id="rId7" Type="http://schemas.openxmlformats.org/officeDocument/2006/relationships/image" Target="../media/image3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Relationship Id="rId9" Type="http://schemas.openxmlformats.org/officeDocument/2006/relationships/image" Target="../media/image3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svg"/><Relationship Id="rId7" Type="http://schemas.openxmlformats.org/officeDocument/2006/relationships/image" Target="../media/image3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Relationship Id="rId9" Type="http://schemas.openxmlformats.org/officeDocument/2006/relationships/image" Target="../media/image4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5.svg"/><Relationship Id="rId5" Type="http://schemas.openxmlformats.org/officeDocument/2006/relationships/image" Target="../media/image6.sv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饱了么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9009" y="3525490"/>
            <a:ext cx="4167376" cy="509615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000" dirty="0" err="1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Baoleme</a:t>
            </a:r>
            <a:r>
              <a:rPr lang="en-US" altLang="zh-CN" sz="2000" dirty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mall | Java Web</a:t>
            </a:r>
            <a:endParaRPr lang="en-US" altLang="zh-CN" sz="1800" dirty="0">
              <a:solidFill>
                <a:schemeClr val="tx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2334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箭头: 五边形 68">
            <a:extLst>
              <a:ext uri="{FF2B5EF4-FFF2-40B4-BE49-F238E27FC236}">
                <a16:creationId xmlns:a16="http://schemas.microsoft.com/office/drawing/2014/main" id="{7B93A9F9-0648-47AF-B00E-BC7D8F446B14}"/>
              </a:ext>
            </a:extLst>
          </p:cNvPr>
          <p:cNvSpPr/>
          <p:nvPr/>
        </p:nvSpPr>
        <p:spPr>
          <a:xfrm rot="20799818">
            <a:off x="1068144" y="5377060"/>
            <a:ext cx="3027411" cy="882489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9D140F-88CC-4CF5-B0B0-47C5346E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 dirty="0"/>
              <a:t>Model – </a:t>
            </a:r>
            <a:r>
              <a:rPr lang="zh-CN" altLang="en-US" dirty="0"/>
              <a:t>商品搜索类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FDB35EC-5D14-4DBB-8489-D163F5BA0C96}"/>
              </a:ext>
            </a:extLst>
          </p:cNvPr>
          <p:cNvGrpSpPr/>
          <p:nvPr/>
        </p:nvGrpSpPr>
        <p:grpSpPr>
          <a:xfrm>
            <a:off x="4861537" y="4598978"/>
            <a:ext cx="760205" cy="760205"/>
            <a:chOff x="2144117" y="7320653"/>
            <a:chExt cx="992958" cy="99295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D8F7AD8-028C-4ADE-8F25-4BC8ED737C75}"/>
                </a:ext>
              </a:extLst>
            </p:cNvPr>
            <p:cNvSpPr/>
            <p:nvPr/>
          </p:nvSpPr>
          <p:spPr>
            <a:xfrm>
              <a:off x="2170740" y="7354295"/>
              <a:ext cx="925674" cy="925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 descr="购物篮">
              <a:extLst>
                <a:ext uri="{FF2B5EF4-FFF2-40B4-BE49-F238E27FC236}">
                  <a16:creationId xmlns:a16="http://schemas.microsoft.com/office/drawing/2014/main" id="{D84EDEDE-5B0B-49EC-8346-2E81F1BAD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44117" y="7320653"/>
              <a:ext cx="992958" cy="992958"/>
            </a:xfrm>
            <a:prstGeom prst="rect">
              <a:avLst/>
            </a:prstGeom>
          </p:spPr>
        </p:pic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C09F910F-3E40-46B3-AC84-09EACAAEF8DB}"/>
              </a:ext>
            </a:extLst>
          </p:cNvPr>
          <p:cNvSpPr txBox="1"/>
          <p:nvPr/>
        </p:nvSpPr>
        <p:spPr>
          <a:xfrm>
            <a:off x="5621742" y="4868582"/>
            <a:ext cx="109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837B016-1E8D-41CA-AF1F-A4757AB0883E}"/>
              </a:ext>
            </a:extLst>
          </p:cNvPr>
          <p:cNvSpPr txBox="1"/>
          <p:nvPr/>
        </p:nvSpPr>
        <p:spPr>
          <a:xfrm rot="20799818">
            <a:off x="1159742" y="5478273"/>
            <a:ext cx="2829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Set 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()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9404F61-5C34-4716-A269-79C107195704}"/>
              </a:ext>
            </a:extLst>
          </p:cNvPr>
          <p:cNvSpPr txBox="1"/>
          <p:nvPr/>
        </p:nvSpPr>
        <p:spPr>
          <a:xfrm>
            <a:off x="8064573" y="5951682"/>
            <a:ext cx="527762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zh-CN" dirty="0"/>
              <a:t>GoodsSearch.java</a:t>
            </a:r>
          </a:p>
        </p:txBody>
      </p:sp>
      <p:sp>
        <p:nvSpPr>
          <p:cNvPr id="79" name="箭头: 五边形 78">
            <a:extLst>
              <a:ext uri="{FF2B5EF4-FFF2-40B4-BE49-F238E27FC236}">
                <a16:creationId xmlns:a16="http://schemas.microsoft.com/office/drawing/2014/main" id="{D00EB0D9-D220-4236-94CE-D99B729F0AC7}"/>
              </a:ext>
            </a:extLst>
          </p:cNvPr>
          <p:cNvSpPr/>
          <p:nvPr/>
        </p:nvSpPr>
        <p:spPr>
          <a:xfrm>
            <a:off x="6430674" y="3455209"/>
            <a:ext cx="2920178" cy="882489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ECB2937-C693-455E-9D9B-472BD925F611}"/>
              </a:ext>
            </a:extLst>
          </p:cNvPr>
          <p:cNvSpPr txBox="1"/>
          <p:nvPr/>
        </p:nvSpPr>
        <p:spPr>
          <a:xfrm>
            <a:off x="6613870" y="3556422"/>
            <a:ext cx="2487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solidFill>
                  <a:schemeClr val="bg2">
                    <a:lumMod val="25000"/>
                  </a:schemeClr>
                </a:solidFill>
              </a:rPr>
              <a:t>toString</a:t>
            </a:r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()</a:t>
            </a:r>
          </a:p>
        </p:txBody>
      </p:sp>
      <p:pic>
        <p:nvPicPr>
          <p:cNvPr id="5" name="图形 4" descr="放大镜">
            <a:extLst>
              <a:ext uri="{FF2B5EF4-FFF2-40B4-BE49-F238E27FC236}">
                <a16:creationId xmlns:a16="http://schemas.microsoft.com/office/drawing/2014/main" id="{E7B59856-2CF2-403B-888C-B305A18AC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063349" y="3144690"/>
            <a:ext cx="1985957" cy="1985957"/>
          </a:xfrm>
          <a:prstGeom prst="rect">
            <a:avLst/>
          </a:prstGeom>
        </p:spPr>
      </p:pic>
      <p:sp>
        <p:nvSpPr>
          <p:cNvPr id="29" name="椭圆 28">
            <a:extLst>
              <a:ext uri="{FF2B5EF4-FFF2-40B4-BE49-F238E27FC236}">
                <a16:creationId xmlns:a16="http://schemas.microsoft.com/office/drawing/2014/main" id="{2EA03805-DFB8-4EED-A7BA-55BE3E1D12B7}"/>
              </a:ext>
            </a:extLst>
          </p:cNvPr>
          <p:cNvSpPr/>
          <p:nvPr/>
        </p:nvSpPr>
        <p:spPr>
          <a:xfrm rot="20799818">
            <a:off x="1984865" y="5229912"/>
            <a:ext cx="1135230" cy="113523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668262D-7073-404A-945E-F9BCD9955335}"/>
              </a:ext>
            </a:extLst>
          </p:cNvPr>
          <p:cNvSpPr txBox="1"/>
          <p:nvPr/>
        </p:nvSpPr>
        <p:spPr>
          <a:xfrm rot="20799818">
            <a:off x="2089745" y="5557871"/>
            <a:ext cx="110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属性</a:t>
            </a:r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2BBB92D4-2931-45C9-BA03-E79C2D9DD716}"/>
              </a:ext>
            </a:extLst>
          </p:cNvPr>
          <p:cNvSpPr/>
          <p:nvPr/>
        </p:nvSpPr>
        <p:spPr>
          <a:xfrm rot="3237175">
            <a:off x="1736539" y="2304647"/>
            <a:ext cx="3027411" cy="882489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5D3C05C-825C-4068-897E-2E8371F8771C}"/>
              </a:ext>
            </a:extLst>
          </p:cNvPr>
          <p:cNvSpPr txBox="1"/>
          <p:nvPr/>
        </p:nvSpPr>
        <p:spPr>
          <a:xfrm rot="3237175">
            <a:off x="1828137" y="2405860"/>
            <a:ext cx="2829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Set 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()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356F704-5175-4273-A54E-C4ACEE68F3A9}"/>
              </a:ext>
            </a:extLst>
          </p:cNvPr>
          <p:cNvSpPr/>
          <p:nvPr/>
        </p:nvSpPr>
        <p:spPr>
          <a:xfrm rot="1179013">
            <a:off x="2670162" y="2192188"/>
            <a:ext cx="1135230" cy="113523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3AEF90A-9B0A-4F63-BE1D-7D6FECDF215A}"/>
              </a:ext>
            </a:extLst>
          </p:cNvPr>
          <p:cNvSpPr txBox="1"/>
          <p:nvPr/>
        </p:nvSpPr>
        <p:spPr>
          <a:xfrm rot="3203111">
            <a:off x="2747483" y="2528969"/>
            <a:ext cx="110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属性</a:t>
            </a:r>
          </a:p>
        </p:txBody>
      </p:sp>
      <p:sp>
        <p:nvSpPr>
          <p:cNvPr id="36" name="箭头: 五边形 35">
            <a:extLst>
              <a:ext uri="{FF2B5EF4-FFF2-40B4-BE49-F238E27FC236}">
                <a16:creationId xmlns:a16="http://schemas.microsoft.com/office/drawing/2014/main" id="{2E616E55-263F-4C17-881F-F04C922AA2D5}"/>
              </a:ext>
            </a:extLst>
          </p:cNvPr>
          <p:cNvSpPr/>
          <p:nvPr/>
        </p:nvSpPr>
        <p:spPr>
          <a:xfrm rot="920121">
            <a:off x="544126" y="3708945"/>
            <a:ext cx="3027411" cy="882489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034EABE-D7D4-40D6-99E3-3DC712549347}"/>
              </a:ext>
            </a:extLst>
          </p:cNvPr>
          <p:cNvSpPr txBox="1"/>
          <p:nvPr/>
        </p:nvSpPr>
        <p:spPr>
          <a:xfrm rot="920121">
            <a:off x="635724" y="3810158"/>
            <a:ext cx="2829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Set </a:t>
            </a:r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()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12AAA0-7A19-48DE-B908-E7E2AEEBB676}"/>
              </a:ext>
            </a:extLst>
          </p:cNvPr>
          <p:cNvSpPr/>
          <p:nvPr/>
        </p:nvSpPr>
        <p:spPr>
          <a:xfrm rot="920121">
            <a:off x="1460847" y="3561797"/>
            <a:ext cx="1135230" cy="113523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A28C0B4-61FE-43D9-8BA1-00740D3EDF8F}"/>
              </a:ext>
            </a:extLst>
          </p:cNvPr>
          <p:cNvSpPr txBox="1"/>
          <p:nvPr/>
        </p:nvSpPr>
        <p:spPr>
          <a:xfrm rot="920121">
            <a:off x="1565727" y="3889756"/>
            <a:ext cx="110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属性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EAB3C9-E5CB-49FE-973C-955AAA56F443}"/>
              </a:ext>
            </a:extLst>
          </p:cNvPr>
          <p:cNvSpPr/>
          <p:nvPr/>
        </p:nvSpPr>
        <p:spPr>
          <a:xfrm>
            <a:off x="6318606" y="3396118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chemeClr val="bg1">
                    <a:lumMod val="50000"/>
                  </a:schemeClr>
                </a:solidFill>
              </a:rPr>
              <a:t> @Override</a:t>
            </a:r>
            <a:endParaRPr lang="zh-CN" altLang="en-US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8F756DF-0860-47C5-A502-3AC793238D3E}"/>
              </a:ext>
            </a:extLst>
          </p:cNvPr>
          <p:cNvSpPr/>
          <p:nvPr/>
        </p:nvSpPr>
        <p:spPr>
          <a:xfrm>
            <a:off x="4756163" y="5415076"/>
            <a:ext cx="207562" cy="2156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D2DF5EF-94FA-49A0-964D-4B9654B826F1}"/>
              </a:ext>
            </a:extLst>
          </p:cNvPr>
          <p:cNvSpPr/>
          <p:nvPr/>
        </p:nvSpPr>
        <p:spPr>
          <a:xfrm>
            <a:off x="5107180" y="5404770"/>
            <a:ext cx="207562" cy="21565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500991C-0F84-40FA-85C4-0B38BE771DFB}"/>
              </a:ext>
            </a:extLst>
          </p:cNvPr>
          <p:cNvSpPr/>
          <p:nvPr/>
        </p:nvSpPr>
        <p:spPr>
          <a:xfrm>
            <a:off x="5458197" y="5410219"/>
            <a:ext cx="207562" cy="21565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图形 10" descr="文档">
            <a:extLst>
              <a:ext uri="{FF2B5EF4-FFF2-40B4-BE49-F238E27FC236}">
                <a16:creationId xmlns:a16="http://schemas.microsoft.com/office/drawing/2014/main" id="{7AFF262B-6741-4B53-94D0-93E19EFDB8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1860" y="2450292"/>
            <a:ext cx="1687975" cy="16879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6D92267-4D73-4C06-9FD1-493DF1E2018E}"/>
              </a:ext>
            </a:extLst>
          </p:cNvPr>
          <p:cNvSpPr txBox="1"/>
          <p:nvPr/>
        </p:nvSpPr>
        <p:spPr>
          <a:xfrm>
            <a:off x="9611860" y="4770924"/>
            <a:ext cx="232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查询某类商品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sql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A5260BBC-7E4F-4137-8AD8-A2FEAECEBD27}"/>
              </a:ext>
            </a:extLst>
          </p:cNvPr>
          <p:cNvGrpSpPr/>
          <p:nvPr/>
        </p:nvGrpSpPr>
        <p:grpSpPr>
          <a:xfrm>
            <a:off x="10704976" y="3504103"/>
            <a:ext cx="760205" cy="760205"/>
            <a:chOff x="2144117" y="7320653"/>
            <a:chExt cx="992958" cy="99295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25D2C15-8900-43E2-AC9C-AE1533527C24}"/>
                </a:ext>
              </a:extLst>
            </p:cNvPr>
            <p:cNvSpPr/>
            <p:nvPr/>
          </p:nvSpPr>
          <p:spPr>
            <a:xfrm>
              <a:off x="2170740" y="7354295"/>
              <a:ext cx="925674" cy="925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1" name="图形 50" descr="购物篮">
              <a:extLst>
                <a:ext uri="{FF2B5EF4-FFF2-40B4-BE49-F238E27FC236}">
                  <a16:creationId xmlns:a16="http://schemas.microsoft.com/office/drawing/2014/main" id="{3E9E82B3-8DE5-4861-88BA-F70E89E1F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44117" y="7320653"/>
              <a:ext cx="992958" cy="992958"/>
            </a:xfrm>
            <a:prstGeom prst="rect">
              <a:avLst/>
            </a:prstGeom>
          </p:spPr>
        </p:pic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FA71D72B-9233-4642-A9C9-DBBBAFCABF2C}"/>
              </a:ext>
            </a:extLst>
          </p:cNvPr>
          <p:cNvSpPr txBox="1"/>
          <p:nvPr/>
        </p:nvSpPr>
        <p:spPr>
          <a:xfrm>
            <a:off x="11465181" y="3773707"/>
            <a:ext cx="109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D794BBC-B466-4E95-B76A-8E27AAFE8334}"/>
              </a:ext>
            </a:extLst>
          </p:cNvPr>
          <p:cNvSpPr/>
          <p:nvPr/>
        </p:nvSpPr>
        <p:spPr>
          <a:xfrm>
            <a:off x="10599602" y="4320201"/>
            <a:ext cx="207562" cy="2156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003DA716-F2C5-4313-A208-C30D24EA71E7}"/>
              </a:ext>
            </a:extLst>
          </p:cNvPr>
          <p:cNvSpPr/>
          <p:nvPr/>
        </p:nvSpPr>
        <p:spPr>
          <a:xfrm>
            <a:off x="10950619" y="4309895"/>
            <a:ext cx="207562" cy="21565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E0CAA28C-4D9A-4D94-862C-50A4CFA63E02}"/>
              </a:ext>
            </a:extLst>
          </p:cNvPr>
          <p:cNvSpPr/>
          <p:nvPr/>
        </p:nvSpPr>
        <p:spPr>
          <a:xfrm>
            <a:off x="11301636" y="4315344"/>
            <a:ext cx="207562" cy="21565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988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D140F-88CC-4CF5-B0B0-47C5346E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 dirty="0"/>
              <a:t>DAO –</a:t>
            </a:r>
            <a:r>
              <a:rPr lang="zh-CN" altLang="en-US" dirty="0"/>
              <a:t>商品列表</a:t>
            </a:r>
            <a:r>
              <a:rPr lang="en-US" altLang="zh-CN" dirty="0"/>
              <a:t>Dao</a:t>
            </a:r>
            <a:r>
              <a:rPr lang="zh-CN" altLang="en-US" dirty="0"/>
              <a:t>类</a:t>
            </a:r>
          </a:p>
        </p:txBody>
      </p:sp>
      <p:sp>
        <p:nvSpPr>
          <p:cNvPr id="7" name="箭头: 左 6">
            <a:extLst>
              <a:ext uri="{FF2B5EF4-FFF2-40B4-BE49-F238E27FC236}">
                <a16:creationId xmlns:a16="http://schemas.microsoft.com/office/drawing/2014/main" id="{8A7456EB-235C-473B-94A2-ABA2F0549803}"/>
              </a:ext>
            </a:extLst>
          </p:cNvPr>
          <p:cNvSpPr/>
          <p:nvPr/>
        </p:nvSpPr>
        <p:spPr>
          <a:xfrm flipH="1">
            <a:off x="5321197" y="3522302"/>
            <a:ext cx="2323752" cy="11136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形 8" descr="数据库">
            <a:extLst>
              <a:ext uri="{FF2B5EF4-FFF2-40B4-BE49-F238E27FC236}">
                <a16:creationId xmlns:a16="http://schemas.microsoft.com/office/drawing/2014/main" id="{9806878E-4082-4A7E-A728-4C832CB58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959" y="2627319"/>
            <a:ext cx="2467062" cy="2467062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5980F8-6B25-4726-A5F6-EEFB16D43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812185"/>
              </p:ext>
            </p:extLst>
          </p:nvPr>
        </p:nvGraphicFramePr>
        <p:xfrm>
          <a:off x="2638713" y="4407762"/>
          <a:ext cx="1801765" cy="802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2622567874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4268494612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841314746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1345653008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1118960004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1775001254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1224059136"/>
                    </a:ext>
                  </a:extLst>
                </a:gridCol>
              </a:tblGrid>
              <a:tr h="1960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extLst>
                  <a:ext uri="{0D108BD9-81ED-4DB2-BD59-A6C34878D82A}">
                    <a16:rowId xmlns:a16="http://schemas.microsoft.com/office/drawing/2014/main" val="1525925428"/>
                  </a:ext>
                </a:extLst>
              </a:tr>
              <a:tr h="1960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extLst>
                  <a:ext uri="{0D108BD9-81ED-4DB2-BD59-A6C34878D82A}">
                    <a16:rowId xmlns:a16="http://schemas.microsoft.com/office/drawing/2014/main" val="1178466078"/>
                  </a:ext>
                </a:extLst>
              </a:tr>
              <a:tr h="1960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extLst>
                  <a:ext uri="{0D108BD9-81ED-4DB2-BD59-A6C34878D82A}">
                    <a16:rowId xmlns:a16="http://schemas.microsoft.com/office/drawing/2014/main" val="1672607019"/>
                  </a:ext>
                </a:extLst>
              </a:tr>
              <a:tr h="1960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extLst>
                  <a:ext uri="{0D108BD9-81ED-4DB2-BD59-A6C34878D82A}">
                    <a16:rowId xmlns:a16="http://schemas.microsoft.com/office/drawing/2014/main" val="3083108142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5F86378E-EAA7-4A47-82D5-E1FB594DFE8E}"/>
              </a:ext>
            </a:extLst>
          </p:cNvPr>
          <p:cNvSpPr txBox="1"/>
          <p:nvPr/>
        </p:nvSpPr>
        <p:spPr>
          <a:xfrm>
            <a:off x="7836062" y="5962579"/>
            <a:ext cx="5277620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zh-CN" dirty="0"/>
              <a:t>GoodsListDao.java</a:t>
            </a:r>
          </a:p>
        </p:txBody>
      </p:sp>
      <p:pic>
        <p:nvPicPr>
          <p:cNvPr id="13" name="图形 12" descr="文档">
            <a:extLst>
              <a:ext uri="{FF2B5EF4-FFF2-40B4-BE49-F238E27FC236}">
                <a16:creationId xmlns:a16="http://schemas.microsoft.com/office/drawing/2014/main" id="{A12891C1-F4AC-4725-AC93-0F91DEC20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811" y="2417341"/>
            <a:ext cx="1060090" cy="106009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775EE3C-E219-4E50-8D08-48D5E9F996CA}"/>
              </a:ext>
            </a:extLst>
          </p:cNvPr>
          <p:cNvSpPr txBox="1"/>
          <p:nvPr/>
        </p:nvSpPr>
        <p:spPr>
          <a:xfrm>
            <a:off x="5369575" y="3908528"/>
            <a:ext cx="232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查询某类商品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en-US" altLang="zh-CN" dirty="0" err="1">
                <a:solidFill>
                  <a:schemeClr val="bg1"/>
                </a:solidFill>
              </a:rPr>
              <a:t>sql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891A372-91AF-481C-ADD3-606DCBF3D01D}"/>
              </a:ext>
            </a:extLst>
          </p:cNvPr>
          <p:cNvGrpSpPr/>
          <p:nvPr/>
        </p:nvGrpSpPr>
        <p:grpSpPr>
          <a:xfrm>
            <a:off x="6132646" y="3112871"/>
            <a:ext cx="490601" cy="490601"/>
            <a:chOff x="2144117" y="7320653"/>
            <a:chExt cx="992958" cy="99295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D992971-BE91-4250-84DF-0D7A45B75692}"/>
                </a:ext>
              </a:extLst>
            </p:cNvPr>
            <p:cNvSpPr/>
            <p:nvPr/>
          </p:nvSpPr>
          <p:spPr>
            <a:xfrm>
              <a:off x="2170740" y="7354295"/>
              <a:ext cx="925674" cy="925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形 16" descr="购物篮">
              <a:extLst>
                <a:ext uri="{FF2B5EF4-FFF2-40B4-BE49-F238E27FC236}">
                  <a16:creationId xmlns:a16="http://schemas.microsoft.com/office/drawing/2014/main" id="{82B01571-6D12-42C8-96A6-94F982BA0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44117" y="7320653"/>
              <a:ext cx="992958" cy="992958"/>
            </a:xfrm>
            <a:prstGeom prst="rect">
              <a:avLst/>
            </a:prstGeom>
          </p:spPr>
        </p:pic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83725D66-7D2C-450E-A993-7BD8F3527980}"/>
              </a:ext>
            </a:extLst>
          </p:cNvPr>
          <p:cNvSpPr txBox="1"/>
          <p:nvPr/>
        </p:nvSpPr>
        <p:spPr>
          <a:xfrm>
            <a:off x="6582578" y="3181135"/>
            <a:ext cx="109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81C7D7A-4F7A-41C0-9A5A-273BE06094C4}"/>
              </a:ext>
            </a:extLst>
          </p:cNvPr>
          <p:cNvSpPr/>
          <p:nvPr/>
        </p:nvSpPr>
        <p:spPr>
          <a:xfrm>
            <a:off x="6079580" y="3591218"/>
            <a:ext cx="144699" cy="15034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ADA322F-5216-427B-AC6E-5A848812BFE7}"/>
              </a:ext>
            </a:extLst>
          </p:cNvPr>
          <p:cNvGrpSpPr/>
          <p:nvPr/>
        </p:nvGrpSpPr>
        <p:grpSpPr>
          <a:xfrm>
            <a:off x="8576805" y="3124601"/>
            <a:ext cx="2689682" cy="1632589"/>
            <a:chOff x="2144999" y="4969445"/>
            <a:chExt cx="2689682" cy="1632589"/>
          </a:xfrm>
        </p:grpSpPr>
        <p:pic>
          <p:nvPicPr>
            <p:cNvPr id="29" name="图形 28" descr="列表">
              <a:extLst>
                <a:ext uri="{FF2B5EF4-FFF2-40B4-BE49-F238E27FC236}">
                  <a16:creationId xmlns:a16="http://schemas.microsoft.com/office/drawing/2014/main" id="{2298668B-0D38-4CAB-AC82-B9CDC6A28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44999" y="4969445"/>
              <a:ext cx="1374040" cy="1374040"/>
            </a:xfrm>
            <a:prstGeom prst="rect">
              <a:avLst/>
            </a:prstGeom>
          </p:spPr>
        </p:pic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5CA089A4-1C3C-48E3-B75C-AB6239C76897}"/>
                </a:ext>
              </a:extLst>
            </p:cNvPr>
            <p:cNvGrpSpPr/>
            <p:nvPr/>
          </p:nvGrpSpPr>
          <p:grpSpPr>
            <a:xfrm>
              <a:off x="2983567" y="5841829"/>
              <a:ext cx="760205" cy="760205"/>
              <a:chOff x="2144117" y="7320653"/>
              <a:chExt cx="992958" cy="992958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D99F204-49C9-4519-B109-9412E4AE592E}"/>
                  </a:ext>
                </a:extLst>
              </p:cNvPr>
              <p:cNvSpPr/>
              <p:nvPr/>
            </p:nvSpPr>
            <p:spPr>
              <a:xfrm>
                <a:off x="2170740" y="7354295"/>
                <a:ext cx="925674" cy="9256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3" name="图形 32" descr="购物篮">
                <a:extLst>
                  <a:ext uri="{FF2B5EF4-FFF2-40B4-BE49-F238E27FC236}">
                    <a16:creationId xmlns:a16="http://schemas.microsoft.com/office/drawing/2014/main" id="{3329785B-12B5-4BB6-839C-B47718458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44117" y="7320653"/>
                <a:ext cx="992958" cy="992958"/>
              </a:xfrm>
              <a:prstGeom prst="rect">
                <a:avLst/>
              </a:prstGeom>
            </p:spPr>
          </p:pic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455601F-E3A6-43B0-8B5B-AC12370F8344}"/>
                </a:ext>
              </a:extLst>
            </p:cNvPr>
            <p:cNvSpPr txBox="1"/>
            <p:nvPr/>
          </p:nvSpPr>
          <p:spPr>
            <a:xfrm>
              <a:off x="3743772" y="6111433"/>
              <a:ext cx="1090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 N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B6EEF059-C7F0-4F26-B3AE-075F1F6FCB6F}"/>
              </a:ext>
            </a:extLst>
          </p:cNvPr>
          <p:cNvSpPr/>
          <p:nvPr/>
        </p:nvSpPr>
        <p:spPr>
          <a:xfrm>
            <a:off x="9338633" y="4809226"/>
            <a:ext cx="207562" cy="2156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883769F-D5DA-483E-991A-1B4A4C8C3325}"/>
              </a:ext>
            </a:extLst>
          </p:cNvPr>
          <p:cNvSpPr/>
          <p:nvPr/>
        </p:nvSpPr>
        <p:spPr>
          <a:xfrm>
            <a:off x="9689650" y="4798920"/>
            <a:ext cx="207562" cy="21565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653EE1A5-BFC8-47EF-A764-272D8F535E87}"/>
              </a:ext>
            </a:extLst>
          </p:cNvPr>
          <p:cNvSpPr/>
          <p:nvPr/>
        </p:nvSpPr>
        <p:spPr>
          <a:xfrm>
            <a:off x="10040667" y="4804369"/>
            <a:ext cx="207562" cy="21565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A35C472E-99EF-4518-B684-16C85F89EE4F}"/>
              </a:ext>
            </a:extLst>
          </p:cNvPr>
          <p:cNvSpPr/>
          <p:nvPr/>
        </p:nvSpPr>
        <p:spPr>
          <a:xfrm>
            <a:off x="6294904" y="3591217"/>
            <a:ext cx="144699" cy="15034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E0B8FB4-4268-47BD-A936-223F6FF86533}"/>
              </a:ext>
            </a:extLst>
          </p:cNvPr>
          <p:cNvSpPr/>
          <p:nvPr/>
        </p:nvSpPr>
        <p:spPr>
          <a:xfrm>
            <a:off x="6510228" y="3591216"/>
            <a:ext cx="144699" cy="15034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3593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D140F-88CC-4CF5-B0B0-47C5346E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 dirty="0"/>
              <a:t>Model – </a:t>
            </a:r>
            <a:r>
              <a:rPr lang="zh-CN" altLang="en-US" dirty="0"/>
              <a:t>商品属性列表类</a:t>
            </a:r>
          </a:p>
        </p:txBody>
      </p:sp>
      <p:pic>
        <p:nvPicPr>
          <p:cNvPr id="7" name="图形 6" descr="列表">
            <a:extLst>
              <a:ext uri="{FF2B5EF4-FFF2-40B4-BE49-F238E27FC236}">
                <a16:creationId xmlns:a16="http://schemas.microsoft.com/office/drawing/2014/main" id="{3E786D56-ED90-4A33-9E26-2BC821EF7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7104" y="3551206"/>
            <a:ext cx="1374040" cy="1374040"/>
          </a:xfrm>
          <a:prstGeom prst="rect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89404F61-5C34-4716-A269-79C107195704}"/>
              </a:ext>
            </a:extLst>
          </p:cNvPr>
          <p:cNvSpPr txBox="1"/>
          <p:nvPr/>
        </p:nvSpPr>
        <p:spPr>
          <a:xfrm>
            <a:off x="7544440" y="5962579"/>
            <a:ext cx="526830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zh-CN" dirty="0"/>
              <a:t>AnalysisSearch.java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FB9CC92-A882-44F0-812C-B57FB745506A}"/>
              </a:ext>
            </a:extLst>
          </p:cNvPr>
          <p:cNvSpPr/>
          <p:nvPr/>
        </p:nvSpPr>
        <p:spPr>
          <a:xfrm>
            <a:off x="4875962" y="4607249"/>
            <a:ext cx="455277" cy="45527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箭头: 五边形 35">
            <a:extLst>
              <a:ext uri="{FF2B5EF4-FFF2-40B4-BE49-F238E27FC236}">
                <a16:creationId xmlns:a16="http://schemas.microsoft.com/office/drawing/2014/main" id="{57E8B783-CEB3-4A14-9734-C4AA6341A431}"/>
              </a:ext>
            </a:extLst>
          </p:cNvPr>
          <p:cNvSpPr/>
          <p:nvPr/>
        </p:nvSpPr>
        <p:spPr>
          <a:xfrm>
            <a:off x="5857677" y="3907549"/>
            <a:ext cx="3169612" cy="882489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59C2FA-BD33-496E-BB3F-E8A58F6BA397}"/>
              </a:ext>
            </a:extLst>
          </p:cNvPr>
          <p:cNvSpPr txBox="1"/>
          <p:nvPr/>
        </p:nvSpPr>
        <p:spPr>
          <a:xfrm>
            <a:off x="6029299" y="3994851"/>
            <a:ext cx="3321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solidFill>
                  <a:schemeClr val="bg2">
                    <a:lumMod val="25000"/>
                  </a:schemeClr>
                </a:solidFill>
              </a:rPr>
              <a:t>getSearch</a:t>
            </a:r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()</a:t>
            </a:r>
          </a:p>
        </p:txBody>
      </p:sp>
      <p:pic>
        <p:nvPicPr>
          <p:cNvPr id="38" name="图形 37" descr="文档">
            <a:extLst>
              <a:ext uri="{FF2B5EF4-FFF2-40B4-BE49-F238E27FC236}">
                <a16:creationId xmlns:a16="http://schemas.microsoft.com/office/drawing/2014/main" id="{E173283A-D730-4F15-BC09-FA2F23105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8911" y="3138491"/>
            <a:ext cx="1687975" cy="1687975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C6362154-0D27-48AD-B9C0-412CE925C992}"/>
              </a:ext>
            </a:extLst>
          </p:cNvPr>
          <p:cNvSpPr txBox="1"/>
          <p:nvPr/>
        </p:nvSpPr>
        <p:spPr>
          <a:xfrm>
            <a:off x="9027289" y="5209353"/>
            <a:ext cx="232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查询某属性的值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sql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8C7E83C-5800-4D93-A298-BA7D1DF32433}"/>
              </a:ext>
            </a:extLst>
          </p:cNvPr>
          <p:cNvSpPr/>
          <p:nvPr/>
        </p:nvSpPr>
        <p:spPr>
          <a:xfrm>
            <a:off x="10143115" y="4149408"/>
            <a:ext cx="708693" cy="7086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形 40" descr="列表">
            <a:extLst>
              <a:ext uri="{FF2B5EF4-FFF2-40B4-BE49-F238E27FC236}">
                <a16:creationId xmlns:a16="http://schemas.microsoft.com/office/drawing/2014/main" id="{010EE4DE-5EA1-4E98-88E8-468574160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205" y="4179400"/>
            <a:ext cx="638536" cy="638536"/>
          </a:xfrm>
          <a:prstGeom prst="rect">
            <a:avLst/>
          </a:prstGeom>
        </p:spPr>
      </p:pic>
      <p:sp>
        <p:nvSpPr>
          <p:cNvPr id="47" name="椭圆 46">
            <a:extLst>
              <a:ext uri="{FF2B5EF4-FFF2-40B4-BE49-F238E27FC236}">
                <a16:creationId xmlns:a16="http://schemas.microsoft.com/office/drawing/2014/main" id="{EACEE5B7-E8AB-4CB1-A2A9-DDC59C431AEB}"/>
              </a:ext>
            </a:extLst>
          </p:cNvPr>
          <p:cNvSpPr/>
          <p:nvPr/>
        </p:nvSpPr>
        <p:spPr>
          <a:xfrm>
            <a:off x="10550079" y="4634804"/>
            <a:ext cx="191662" cy="19166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箭头: 五边形 48">
            <a:extLst>
              <a:ext uri="{FF2B5EF4-FFF2-40B4-BE49-F238E27FC236}">
                <a16:creationId xmlns:a16="http://schemas.microsoft.com/office/drawing/2014/main" id="{0E97D7BF-2C0A-4F68-9667-0E3AA9F62C03}"/>
              </a:ext>
            </a:extLst>
          </p:cNvPr>
          <p:cNvSpPr/>
          <p:nvPr/>
        </p:nvSpPr>
        <p:spPr>
          <a:xfrm rot="920121">
            <a:off x="1105153" y="2640445"/>
            <a:ext cx="3027411" cy="882489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DE19704-4B8A-4F01-9113-6132B3F11A8B}"/>
              </a:ext>
            </a:extLst>
          </p:cNvPr>
          <p:cNvSpPr txBox="1"/>
          <p:nvPr/>
        </p:nvSpPr>
        <p:spPr>
          <a:xfrm rot="920121">
            <a:off x="1196751" y="2741658"/>
            <a:ext cx="2829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构造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267C5298-BFEE-442B-8184-E02B20FAAAB1}"/>
              </a:ext>
            </a:extLst>
          </p:cNvPr>
          <p:cNvSpPr/>
          <p:nvPr/>
        </p:nvSpPr>
        <p:spPr>
          <a:xfrm rot="920121">
            <a:off x="2465701" y="2593303"/>
            <a:ext cx="1135230" cy="113523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A5F0044-E482-41A1-9630-46CB596C97F3}"/>
              </a:ext>
            </a:extLst>
          </p:cNvPr>
          <p:cNvSpPr txBox="1"/>
          <p:nvPr/>
        </p:nvSpPr>
        <p:spPr>
          <a:xfrm rot="920121">
            <a:off x="2628512" y="2976696"/>
            <a:ext cx="110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属性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D1D86C1-67CD-4518-897A-7186873FF06A}"/>
              </a:ext>
            </a:extLst>
          </p:cNvPr>
          <p:cNvSpPr txBox="1"/>
          <p:nvPr/>
        </p:nvSpPr>
        <p:spPr>
          <a:xfrm>
            <a:off x="3033316" y="4892207"/>
            <a:ext cx="1773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chemeClr val="bg2">
                    <a:lumMod val="25000"/>
                  </a:schemeClr>
                </a:solidFill>
              </a:rPr>
              <a:t>HashSet</a:t>
            </a:r>
            <a:endParaRPr lang="en-US" altLang="zh-CN" sz="2800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568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D140F-88CC-4CF5-B0B0-47C5346E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 dirty="0"/>
              <a:t>DAO –</a:t>
            </a:r>
            <a:r>
              <a:rPr lang="zh-CN" altLang="en-US" dirty="0"/>
              <a:t>商品属性列表</a:t>
            </a:r>
            <a:r>
              <a:rPr lang="en-US" altLang="zh-CN" dirty="0"/>
              <a:t>Dao</a:t>
            </a:r>
            <a:r>
              <a:rPr lang="zh-CN" altLang="en-US" dirty="0"/>
              <a:t>类</a:t>
            </a:r>
          </a:p>
        </p:txBody>
      </p:sp>
      <p:sp>
        <p:nvSpPr>
          <p:cNvPr id="7" name="箭头: 左 6">
            <a:extLst>
              <a:ext uri="{FF2B5EF4-FFF2-40B4-BE49-F238E27FC236}">
                <a16:creationId xmlns:a16="http://schemas.microsoft.com/office/drawing/2014/main" id="{8A7456EB-235C-473B-94A2-ABA2F0549803}"/>
              </a:ext>
            </a:extLst>
          </p:cNvPr>
          <p:cNvSpPr/>
          <p:nvPr/>
        </p:nvSpPr>
        <p:spPr>
          <a:xfrm flipH="1">
            <a:off x="5189483" y="3850952"/>
            <a:ext cx="2514865" cy="11136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形 8" descr="数据库">
            <a:extLst>
              <a:ext uri="{FF2B5EF4-FFF2-40B4-BE49-F238E27FC236}">
                <a16:creationId xmlns:a16="http://schemas.microsoft.com/office/drawing/2014/main" id="{9806878E-4082-4A7E-A728-4C832CB58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959" y="2627319"/>
            <a:ext cx="2467062" cy="2467062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5980F8-6B25-4726-A5F6-EEFB16D43146}"/>
              </a:ext>
            </a:extLst>
          </p:cNvPr>
          <p:cNvGraphicFramePr>
            <a:graphicFrameLocks noGrp="1"/>
          </p:cNvGraphicFramePr>
          <p:nvPr/>
        </p:nvGraphicFramePr>
        <p:xfrm>
          <a:off x="2638713" y="4407762"/>
          <a:ext cx="1801765" cy="802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2622567874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4268494612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841314746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1345653008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1118960004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1775001254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1224059136"/>
                    </a:ext>
                  </a:extLst>
                </a:gridCol>
              </a:tblGrid>
              <a:tr h="1960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extLst>
                  <a:ext uri="{0D108BD9-81ED-4DB2-BD59-A6C34878D82A}">
                    <a16:rowId xmlns:a16="http://schemas.microsoft.com/office/drawing/2014/main" val="1525925428"/>
                  </a:ext>
                </a:extLst>
              </a:tr>
              <a:tr h="1960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extLst>
                  <a:ext uri="{0D108BD9-81ED-4DB2-BD59-A6C34878D82A}">
                    <a16:rowId xmlns:a16="http://schemas.microsoft.com/office/drawing/2014/main" val="1178466078"/>
                  </a:ext>
                </a:extLst>
              </a:tr>
              <a:tr h="1960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extLst>
                  <a:ext uri="{0D108BD9-81ED-4DB2-BD59-A6C34878D82A}">
                    <a16:rowId xmlns:a16="http://schemas.microsoft.com/office/drawing/2014/main" val="1672607019"/>
                  </a:ext>
                </a:extLst>
              </a:tr>
              <a:tr h="1960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extLst>
                  <a:ext uri="{0D108BD9-81ED-4DB2-BD59-A6C34878D82A}">
                    <a16:rowId xmlns:a16="http://schemas.microsoft.com/office/drawing/2014/main" val="3083108142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5F86378E-EAA7-4A47-82D5-E1FB594DFE8E}"/>
              </a:ext>
            </a:extLst>
          </p:cNvPr>
          <p:cNvSpPr txBox="1"/>
          <p:nvPr/>
        </p:nvSpPr>
        <p:spPr>
          <a:xfrm>
            <a:off x="6754875" y="5962579"/>
            <a:ext cx="635880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zh-CN" dirty="0"/>
              <a:t>AnalysisSearchDao.java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75EE3C-E219-4E50-8D08-48D5E9F996CA}"/>
              </a:ext>
            </a:extLst>
          </p:cNvPr>
          <p:cNvSpPr txBox="1"/>
          <p:nvPr/>
        </p:nvSpPr>
        <p:spPr>
          <a:xfrm>
            <a:off x="5237862" y="4237178"/>
            <a:ext cx="232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查询某属性的值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en-US" altLang="zh-CN" dirty="0" err="1">
                <a:solidFill>
                  <a:schemeClr val="bg1"/>
                </a:solidFill>
              </a:rPr>
              <a:t>sql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6" name="图形 25" descr="文档">
            <a:extLst>
              <a:ext uri="{FF2B5EF4-FFF2-40B4-BE49-F238E27FC236}">
                <a16:creationId xmlns:a16="http://schemas.microsoft.com/office/drawing/2014/main" id="{F4209022-7F1B-4DC1-B975-8267A2814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3707" y="2277375"/>
            <a:ext cx="1687975" cy="1687975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EA830EEA-B288-4D94-9E18-797CC9FEBB3B}"/>
              </a:ext>
            </a:extLst>
          </p:cNvPr>
          <p:cNvSpPr/>
          <p:nvPr/>
        </p:nvSpPr>
        <p:spPr>
          <a:xfrm>
            <a:off x="6347911" y="3288292"/>
            <a:ext cx="708693" cy="7086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形 39" descr="列表">
            <a:extLst>
              <a:ext uri="{FF2B5EF4-FFF2-40B4-BE49-F238E27FC236}">
                <a16:creationId xmlns:a16="http://schemas.microsoft.com/office/drawing/2014/main" id="{8202304F-9F15-4A9A-9A88-CD4C568AD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8001" y="3318284"/>
            <a:ext cx="638536" cy="638536"/>
          </a:xfrm>
          <a:prstGeom prst="rect">
            <a:avLst/>
          </a:prstGeom>
        </p:spPr>
      </p:pic>
      <p:sp>
        <p:nvSpPr>
          <p:cNvPr id="41" name="椭圆 40">
            <a:extLst>
              <a:ext uri="{FF2B5EF4-FFF2-40B4-BE49-F238E27FC236}">
                <a16:creationId xmlns:a16="http://schemas.microsoft.com/office/drawing/2014/main" id="{3DAFE77C-69D2-4E42-87E5-525D0FDEE41A}"/>
              </a:ext>
            </a:extLst>
          </p:cNvPr>
          <p:cNvSpPr/>
          <p:nvPr/>
        </p:nvSpPr>
        <p:spPr>
          <a:xfrm>
            <a:off x="6754875" y="3773688"/>
            <a:ext cx="191662" cy="19166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2" name="图形 41" descr="列表">
            <a:extLst>
              <a:ext uri="{FF2B5EF4-FFF2-40B4-BE49-F238E27FC236}">
                <a16:creationId xmlns:a16="http://schemas.microsoft.com/office/drawing/2014/main" id="{97F6F115-4E4F-48D5-B8B5-A4D778728D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88526" y="2928945"/>
            <a:ext cx="1374040" cy="1374040"/>
          </a:xfrm>
          <a:prstGeom prst="rect">
            <a:avLst/>
          </a:prstGeom>
        </p:spPr>
      </p:pic>
      <p:sp>
        <p:nvSpPr>
          <p:cNvPr id="43" name="椭圆 42">
            <a:extLst>
              <a:ext uri="{FF2B5EF4-FFF2-40B4-BE49-F238E27FC236}">
                <a16:creationId xmlns:a16="http://schemas.microsoft.com/office/drawing/2014/main" id="{EEE59370-55FB-4BB6-A0C5-6AD369703294}"/>
              </a:ext>
            </a:extLst>
          </p:cNvPr>
          <p:cNvSpPr/>
          <p:nvPr/>
        </p:nvSpPr>
        <p:spPr>
          <a:xfrm>
            <a:off x="10107289" y="3952484"/>
            <a:ext cx="455277" cy="45527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022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D140F-88CC-4CF5-B0B0-47C5346E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 dirty="0"/>
              <a:t>Model – </a:t>
            </a:r>
            <a:r>
              <a:rPr lang="zh-CN" altLang="en-US" dirty="0"/>
              <a:t>商品属性列表类</a:t>
            </a:r>
          </a:p>
        </p:txBody>
      </p:sp>
      <p:pic>
        <p:nvPicPr>
          <p:cNvPr id="7" name="图形 6" descr="列表">
            <a:extLst>
              <a:ext uri="{FF2B5EF4-FFF2-40B4-BE49-F238E27FC236}">
                <a16:creationId xmlns:a16="http://schemas.microsoft.com/office/drawing/2014/main" id="{3E786D56-ED90-4A33-9E26-2BC821EF7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8745" y="3039736"/>
            <a:ext cx="1374040" cy="1374040"/>
          </a:xfrm>
          <a:prstGeom prst="rect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89404F61-5C34-4716-A269-79C107195704}"/>
              </a:ext>
            </a:extLst>
          </p:cNvPr>
          <p:cNvSpPr txBox="1"/>
          <p:nvPr/>
        </p:nvSpPr>
        <p:spPr>
          <a:xfrm>
            <a:off x="7544440" y="5962579"/>
            <a:ext cx="526830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zh-CN" dirty="0"/>
              <a:t>AnalysisSearch.java</a:t>
            </a:r>
          </a:p>
        </p:txBody>
      </p:sp>
      <p:sp>
        <p:nvSpPr>
          <p:cNvPr id="79" name="箭头: 五边形 78">
            <a:extLst>
              <a:ext uri="{FF2B5EF4-FFF2-40B4-BE49-F238E27FC236}">
                <a16:creationId xmlns:a16="http://schemas.microsoft.com/office/drawing/2014/main" id="{D00EB0D9-D220-4236-94CE-D99B729F0AC7}"/>
              </a:ext>
            </a:extLst>
          </p:cNvPr>
          <p:cNvSpPr/>
          <p:nvPr/>
        </p:nvSpPr>
        <p:spPr>
          <a:xfrm>
            <a:off x="4364149" y="3371113"/>
            <a:ext cx="3471106" cy="882489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ECB2937-C693-455E-9D9B-472BD925F611}"/>
              </a:ext>
            </a:extLst>
          </p:cNvPr>
          <p:cNvSpPr txBox="1"/>
          <p:nvPr/>
        </p:nvSpPr>
        <p:spPr>
          <a:xfrm>
            <a:off x="4547344" y="3472326"/>
            <a:ext cx="3121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solidFill>
                  <a:schemeClr val="bg2">
                    <a:lumMod val="25000"/>
                  </a:schemeClr>
                </a:solidFill>
              </a:rPr>
              <a:t>getResults</a:t>
            </a:r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()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FB9CC92-A882-44F0-812C-B57FB745506A}"/>
              </a:ext>
            </a:extLst>
          </p:cNvPr>
          <p:cNvSpPr/>
          <p:nvPr/>
        </p:nvSpPr>
        <p:spPr>
          <a:xfrm>
            <a:off x="3407603" y="4095779"/>
            <a:ext cx="455277" cy="45527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40DF84-C5F4-44D1-91F1-A8F256728E71}"/>
              </a:ext>
            </a:extLst>
          </p:cNvPr>
          <p:cNvSpPr/>
          <p:nvPr/>
        </p:nvSpPr>
        <p:spPr>
          <a:xfrm>
            <a:off x="8403221" y="2686327"/>
            <a:ext cx="1377388" cy="3534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818A5A9-9C26-4C34-9D8A-6796F0356CF1}"/>
              </a:ext>
            </a:extLst>
          </p:cNvPr>
          <p:cNvSpPr/>
          <p:nvPr/>
        </p:nvSpPr>
        <p:spPr>
          <a:xfrm>
            <a:off x="4291236" y="3362449"/>
            <a:ext cx="11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chemeClr val="bg1">
                    <a:lumMod val="50000"/>
                  </a:schemeClr>
                </a:solidFill>
              </a:rPr>
              <a:t> iterator()</a:t>
            </a:r>
            <a:endParaRPr lang="zh-CN" altLang="en-US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9E8D241-184E-4963-8A55-D240BF2AC641}"/>
              </a:ext>
            </a:extLst>
          </p:cNvPr>
          <p:cNvSpPr/>
          <p:nvPr/>
        </p:nvSpPr>
        <p:spPr>
          <a:xfrm>
            <a:off x="8403221" y="3185744"/>
            <a:ext cx="1377388" cy="3534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C181F46-22AE-4B47-B02D-5F8273CFC37F}"/>
              </a:ext>
            </a:extLst>
          </p:cNvPr>
          <p:cNvSpPr/>
          <p:nvPr/>
        </p:nvSpPr>
        <p:spPr>
          <a:xfrm>
            <a:off x="8403221" y="3706436"/>
            <a:ext cx="1377388" cy="353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2EC08D6-D7CA-4CEE-A966-97DC897B3A31}"/>
              </a:ext>
            </a:extLst>
          </p:cNvPr>
          <p:cNvSpPr/>
          <p:nvPr/>
        </p:nvSpPr>
        <p:spPr>
          <a:xfrm>
            <a:off x="8403221" y="4238626"/>
            <a:ext cx="1377388" cy="353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9074C63-D6D7-47E5-8F4B-4FB38B60C9B8}"/>
              </a:ext>
            </a:extLst>
          </p:cNvPr>
          <p:cNvSpPr/>
          <p:nvPr/>
        </p:nvSpPr>
        <p:spPr>
          <a:xfrm>
            <a:off x="8403221" y="4724242"/>
            <a:ext cx="1377388" cy="35340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BB4A970-285D-4DF2-8229-9984919065CD}"/>
              </a:ext>
            </a:extLst>
          </p:cNvPr>
          <p:cNvSpPr txBox="1"/>
          <p:nvPr/>
        </p:nvSpPr>
        <p:spPr>
          <a:xfrm>
            <a:off x="1744945" y="4413776"/>
            <a:ext cx="1773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chemeClr val="bg2">
                    <a:lumMod val="25000"/>
                  </a:schemeClr>
                </a:solidFill>
              </a:rPr>
              <a:t>HashSet</a:t>
            </a:r>
            <a:endParaRPr lang="en-US" altLang="zh-CN" sz="2800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883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D140F-88CC-4CF5-B0B0-47C5346E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bg2"/>
          </a:solidFill>
        </p:spPr>
        <p:txBody>
          <a:bodyPr/>
          <a:lstStyle/>
          <a:p>
            <a:r>
              <a:rPr lang="en-US" altLang="zh-CN" dirty="0"/>
              <a:t>Session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57BB0D6-DCE2-40AC-97A0-276EE2D6B9C8}"/>
              </a:ext>
            </a:extLst>
          </p:cNvPr>
          <p:cNvSpPr/>
          <p:nvPr/>
        </p:nvSpPr>
        <p:spPr>
          <a:xfrm>
            <a:off x="1027148" y="2002939"/>
            <a:ext cx="10093124" cy="39845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图片包含 事情, 设备&#10;&#10;已生成极高可信度的说明">
            <a:extLst>
              <a:ext uri="{FF2B5EF4-FFF2-40B4-BE49-F238E27FC236}">
                <a16:creationId xmlns:a16="http://schemas.microsoft.com/office/drawing/2014/main" id="{1D42F61D-6D4C-44AD-9583-3F7F673C2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100" y="5286651"/>
            <a:ext cx="1668199" cy="118972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0D2BE37-C3D7-465A-8FB0-7D009D42B4B3}"/>
              </a:ext>
            </a:extLst>
          </p:cNvPr>
          <p:cNvSpPr txBox="1"/>
          <p:nvPr/>
        </p:nvSpPr>
        <p:spPr>
          <a:xfrm>
            <a:off x="4007900" y="6488668"/>
            <a:ext cx="28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Apache Tomcat®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3E38ACA-0580-405A-8EF3-A148B0C8D486}"/>
              </a:ext>
            </a:extLst>
          </p:cNvPr>
          <p:cNvSpPr txBox="1"/>
          <p:nvPr/>
        </p:nvSpPr>
        <p:spPr>
          <a:xfrm>
            <a:off x="6330555" y="5955712"/>
            <a:ext cx="114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图形 20" descr="剪贴板">
            <a:extLst>
              <a:ext uri="{FF2B5EF4-FFF2-40B4-BE49-F238E27FC236}">
                <a16:creationId xmlns:a16="http://schemas.microsoft.com/office/drawing/2014/main" id="{2C7E35F0-89C2-40BA-BE24-7D43CA3FD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7874" y="3080832"/>
            <a:ext cx="914400" cy="9144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0B1DEA0-A722-49EE-8DAA-E148C730FB11}"/>
              </a:ext>
            </a:extLst>
          </p:cNvPr>
          <p:cNvSpPr txBox="1"/>
          <p:nvPr/>
        </p:nvSpPr>
        <p:spPr>
          <a:xfrm>
            <a:off x="7472590" y="4271842"/>
            <a:ext cx="193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购物车信息</a:t>
            </a:r>
          </a:p>
        </p:txBody>
      </p:sp>
      <p:pic>
        <p:nvPicPr>
          <p:cNvPr id="23" name="图形 22" descr="剪贴板">
            <a:extLst>
              <a:ext uri="{FF2B5EF4-FFF2-40B4-BE49-F238E27FC236}">
                <a16:creationId xmlns:a16="http://schemas.microsoft.com/office/drawing/2014/main" id="{A533FB60-EE1D-4BEF-996C-856447730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96899" y="3080832"/>
            <a:ext cx="914400" cy="9144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9976055B-4D6C-43E0-897E-9A969FF1B1D8}"/>
              </a:ext>
            </a:extLst>
          </p:cNvPr>
          <p:cNvSpPr txBox="1"/>
          <p:nvPr/>
        </p:nvSpPr>
        <p:spPr>
          <a:xfrm>
            <a:off x="3486144" y="4271609"/>
            <a:ext cx="125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登陆信息</a:t>
            </a:r>
          </a:p>
        </p:txBody>
      </p:sp>
    </p:spTree>
    <p:extLst>
      <p:ext uri="{BB962C8B-B14F-4D97-AF65-F5344CB8AC3E}">
        <p14:creationId xmlns:p14="http://schemas.microsoft.com/office/powerpoint/2010/main" val="3754813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D140F-88CC-4CF5-B0B0-47C5346E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zh-CN" altLang="en-US" dirty="0">
                <a:latin typeface="+mn-lt"/>
              </a:rPr>
              <a:t>消灭水果 </a:t>
            </a:r>
            <a:r>
              <a:rPr lang="en-US" altLang="zh-CN" dirty="0">
                <a:latin typeface="+mn-lt"/>
              </a:rPr>
              <a:t>– </a:t>
            </a:r>
            <a:r>
              <a:rPr lang="en-US" altLang="zh-CN" dirty="0" err="1">
                <a:latin typeface="+mn-lt"/>
              </a:rPr>
              <a:t>Javascript</a:t>
            </a: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小游戏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AECC6A-69F8-4C4C-B7D0-37493C3EEEC5}"/>
              </a:ext>
            </a:extLst>
          </p:cNvPr>
          <p:cNvSpPr txBox="1"/>
          <p:nvPr/>
        </p:nvSpPr>
        <p:spPr>
          <a:xfrm>
            <a:off x="4022179" y="3731842"/>
            <a:ext cx="6526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https://github.com/BlueSky-07/PopStar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A418EF-F172-44E1-A8B0-E6B9FB221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044" y="3359426"/>
            <a:ext cx="1268052" cy="12680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3503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pic>
        <p:nvPicPr>
          <p:cNvPr id="11" name="内容占位符 4" descr="图片包含 天空, 时钟, 塔, 户外&#10;&#10;已生成极高可信度的说明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574" y="2612203"/>
            <a:ext cx="1910852" cy="191085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文本框 11"/>
          <p:cNvSpPr txBox="1"/>
          <p:nvPr/>
        </p:nvSpPr>
        <p:spPr>
          <a:xfrm>
            <a:off x="9974161" y="5582325"/>
            <a:ext cx="288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 w="3175">
                  <a:solidFill>
                    <a:prstClr val="black">
                      <a:lumMod val="65000"/>
                      <a:lumOff val="35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@</a:t>
            </a:r>
            <a:r>
              <a:rPr kumimoji="0" lang="en-US" altLang="zh-CN" sz="2800" b="1" i="0" u="none" strike="noStrike" kern="1200" cap="none" spc="0" normalizeH="0" baseline="0" noProof="0" dirty="0" err="1">
                <a:ln w="3175">
                  <a:solidFill>
                    <a:prstClr val="black">
                      <a:lumMod val="65000"/>
                      <a:lumOff val="35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BlueSky</a:t>
            </a:r>
            <a:endParaRPr kumimoji="0" lang="zh-CN" altLang="en-US" sz="2800" b="1" i="0" u="none" strike="noStrike" kern="1200" cap="none" spc="0" normalizeH="0" baseline="0" noProof="0" dirty="0">
              <a:ln w="3175">
                <a:solidFill>
                  <a:prstClr val="black">
                    <a:lumMod val="65000"/>
                    <a:lumOff val="3500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974161" y="6043990"/>
            <a:ext cx="288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 w="3175">
                  <a:solidFill>
                    <a:prstClr val="black">
                      <a:lumMod val="65000"/>
                      <a:lumOff val="35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https://ihint.me</a:t>
            </a:r>
            <a:endParaRPr kumimoji="0" lang="zh-CN" altLang="en-US" sz="2000" b="1" i="0" u="none" strike="noStrike" kern="1200" cap="none" spc="0" normalizeH="0" baseline="0" noProof="0" dirty="0">
              <a:ln w="3175">
                <a:solidFill>
                  <a:prstClr val="black">
                    <a:lumMod val="65000"/>
                    <a:lumOff val="3500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780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B5CA913A-A171-48F1-95DE-7CB6492CC4DB}"/>
              </a:ext>
            </a:extLst>
          </p:cNvPr>
          <p:cNvSpPr/>
          <p:nvPr/>
        </p:nvSpPr>
        <p:spPr>
          <a:xfrm>
            <a:off x="992424" y="228599"/>
            <a:ext cx="10093124" cy="39845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形 3" descr="数据库">
            <a:extLst>
              <a:ext uri="{FF2B5EF4-FFF2-40B4-BE49-F238E27FC236}">
                <a16:creationId xmlns:a16="http://schemas.microsoft.com/office/drawing/2014/main" id="{64D2ADE1-4C0E-4296-BFC3-FB94F64B9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8688" y="1233128"/>
            <a:ext cx="1926976" cy="1926976"/>
          </a:xfrm>
          <a:prstGeom prst="rect">
            <a:avLst/>
          </a:prstGeom>
        </p:spPr>
      </p:pic>
      <p:pic>
        <p:nvPicPr>
          <p:cNvPr id="8" name="图形 7" descr="文档">
            <a:extLst>
              <a:ext uri="{FF2B5EF4-FFF2-40B4-BE49-F238E27FC236}">
                <a16:creationId xmlns:a16="http://schemas.microsoft.com/office/drawing/2014/main" id="{B20D6733-7195-4777-B9BD-B4CCEBA2B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9633" y="1675434"/>
            <a:ext cx="914400" cy="914400"/>
          </a:xfrm>
          <a:prstGeom prst="rect">
            <a:avLst/>
          </a:prstGeom>
        </p:spPr>
      </p:pic>
      <p:pic>
        <p:nvPicPr>
          <p:cNvPr id="9" name="图形 8" descr="文档">
            <a:extLst>
              <a:ext uri="{FF2B5EF4-FFF2-40B4-BE49-F238E27FC236}">
                <a16:creationId xmlns:a16="http://schemas.microsoft.com/office/drawing/2014/main" id="{70583376-F847-4460-AABB-C4D48433D7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01790" y="1675434"/>
            <a:ext cx="914400" cy="914400"/>
          </a:xfrm>
          <a:prstGeom prst="rect">
            <a:avLst/>
          </a:prstGeom>
        </p:spPr>
      </p:pic>
      <p:pic>
        <p:nvPicPr>
          <p:cNvPr id="10" name="图形 9" descr="文档">
            <a:extLst>
              <a:ext uri="{FF2B5EF4-FFF2-40B4-BE49-F238E27FC236}">
                <a16:creationId xmlns:a16="http://schemas.microsoft.com/office/drawing/2014/main" id="{5BDD6329-A9CC-46DE-A16E-3F5DEBE9B7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13947" y="1675434"/>
            <a:ext cx="914400" cy="914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20A98BF-2A9D-417B-8366-A153D2B6288E}"/>
              </a:ext>
            </a:extLst>
          </p:cNvPr>
          <p:cNvSpPr txBox="1"/>
          <p:nvPr/>
        </p:nvSpPr>
        <p:spPr>
          <a:xfrm>
            <a:off x="8787972" y="3032177"/>
            <a:ext cx="114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网页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94339E-6A36-45FB-AE2F-B6C90488311A}"/>
              </a:ext>
            </a:extLst>
          </p:cNvPr>
          <p:cNvSpPr txBox="1"/>
          <p:nvPr/>
        </p:nvSpPr>
        <p:spPr>
          <a:xfrm>
            <a:off x="2217411" y="3344770"/>
            <a:ext cx="114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数据库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FE225DE-124F-4128-A98F-738ED43B2158}"/>
              </a:ext>
            </a:extLst>
          </p:cNvPr>
          <p:cNvSpPr/>
          <p:nvPr/>
        </p:nvSpPr>
        <p:spPr>
          <a:xfrm>
            <a:off x="4762773" y="1535791"/>
            <a:ext cx="2552426" cy="636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95B3991-F7C6-4990-907C-418F3F8D622A}"/>
              </a:ext>
            </a:extLst>
          </p:cNvPr>
          <p:cNvSpPr/>
          <p:nvPr/>
        </p:nvSpPr>
        <p:spPr>
          <a:xfrm flipH="1">
            <a:off x="4415531" y="2132634"/>
            <a:ext cx="2536993" cy="6366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 descr="齿轮">
            <a:extLst>
              <a:ext uri="{FF2B5EF4-FFF2-40B4-BE49-F238E27FC236}">
                <a16:creationId xmlns:a16="http://schemas.microsoft.com/office/drawing/2014/main" id="{77B217B4-ECEB-447A-80F3-53997376A3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56169" y="591262"/>
            <a:ext cx="914400" cy="9144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05CF445-0AA6-4C19-9FD1-E516139FD1D7}"/>
              </a:ext>
            </a:extLst>
          </p:cNvPr>
          <p:cNvSpPr txBox="1"/>
          <p:nvPr/>
        </p:nvSpPr>
        <p:spPr>
          <a:xfrm>
            <a:off x="4903804" y="966729"/>
            <a:ext cx="28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JDBC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数据库连接工具</a:t>
            </a:r>
          </a:p>
        </p:txBody>
      </p:sp>
      <p:pic>
        <p:nvPicPr>
          <p:cNvPr id="19" name="图形 18" descr="计算机">
            <a:extLst>
              <a:ext uri="{FF2B5EF4-FFF2-40B4-BE49-F238E27FC236}">
                <a16:creationId xmlns:a16="http://schemas.microsoft.com/office/drawing/2014/main" id="{16801E29-1B82-4784-9188-3B171AA074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07463" y="5616616"/>
            <a:ext cx="914400" cy="914400"/>
          </a:xfrm>
          <a:prstGeom prst="rect">
            <a:avLst/>
          </a:prstGeom>
        </p:spPr>
      </p:pic>
      <p:pic>
        <p:nvPicPr>
          <p:cNvPr id="21" name="图形 20" descr="便携式计算机">
            <a:extLst>
              <a:ext uri="{FF2B5EF4-FFF2-40B4-BE49-F238E27FC236}">
                <a16:creationId xmlns:a16="http://schemas.microsoft.com/office/drawing/2014/main" id="{5BB9BAD8-2916-4426-9B47-7A35708344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47834" y="5616616"/>
            <a:ext cx="914400" cy="914400"/>
          </a:xfrm>
          <a:prstGeom prst="rect">
            <a:avLst/>
          </a:prstGeom>
        </p:spPr>
      </p:pic>
      <p:pic>
        <p:nvPicPr>
          <p:cNvPr id="23" name="图形 22" descr="显示器">
            <a:extLst>
              <a:ext uri="{FF2B5EF4-FFF2-40B4-BE49-F238E27FC236}">
                <a16:creationId xmlns:a16="http://schemas.microsoft.com/office/drawing/2014/main" id="{3FC3CACD-A007-4774-8E37-CC016CCC60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88205" y="5660020"/>
            <a:ext cx="914400" cy="914400"/>
          </a:xfrm>
          <a:prstGeom prst="rect">
            <a:avLst/>
          </a:prstGeom>
        </p:spPr>
      </p:pic>
      <p:pic>
        <p:nvPicPr>
          <p:cNvPr id="25" name="图形 24" descr="智能手机">
            <a:extLst>
              <a:ext uri="{FF2B5EF4-FFF2-40B4-BE49-F238E27FC236}">
                <a16:creationId xmlns:a16="http://schemas.microsoft.com/office/drawing/2014/main" id="{0BCDD052-DE56-480F-886C-F74130DC04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34101" y="5660020"/>
            <a:ext cx="914400" cy="914400"/>
          </a:xfrm>
          <a:prstGeom prst="rect">
            <a:avLst/>
          </a:prstGeom>
        </p:spPr>
      </p:pic>
      <p:pic>
        <p:nvPicPr>
          <p:cNvPr id="27" name="图形 26" descr="平板电脑">
            <a:extLst>
              <a:ext uri="{FF2B5EF4-FFF2-40B4-BE49-F238E27FC236}">
                <a16:creationId xmlns:a16="http://schemas.microsoft.com/office/drawing/2014/main" id="{C85BF82B-F18A-4975-B119-1B94FED8A44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786044" y="5660020"/>
            <a:ext cx="914400" cy="914400"/>
          </a:xfrm>
          <a:prstGeom prst="rect">
            <a:avLst/>
          </a:prstGeom>
        </p:spPr>
      </p:pic>
      <p:pic>
        <p:nvPicPr>
          <p:cNvPr id="30" name="图片 29" descr="图片包含 事情, 设备&#10;&#10;已生成极高可信度的说明">
            <a:extLst>
              <a:ext uri="{FF2B5EF4-FFF2-40B4-BE49-F238E27FC236}">
                <a16:creationId xmlns:a16="http://schemas.microsoft.com/office/drawing/2014/main" id="{0C204670-2D45-4F94-BA4F-2CEE6F03BF7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376" y="3512311"/>
            <a:ext cx="1668199" cy="118972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6E1815FB-061C-4C33-AAA9-635AD0C0DA6D}"/>
              </a:ext>
            </a:extLst>
          </p:cNvPr>
          <p:cNvSpPr txBox="1"/>
          <p:nvPr/>
        </p:nvSpPr>
        <p:spPr>
          <a:xfrm>
            <a:off x="3973176" y="4714328"/>
            <a:ext cx="28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Apache Tomcat®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C119E2A-ACC8-43B9-B830-6E7186C5C980}"/>
              </a:ext>
            </a:extLst>
          </p:cNvPr>
          <p:cNvSpPr txBox="1"/>
          <p:nvPr/>
        </p:nvSpPr>
        <p:spPr>
          <a:xfrm>
            <a:off x="6295831" y="4181372"/>
            <a:ext cx="114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72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44AABA-DBA1-482D-AA84-6DF04F48D29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Web</a:t>
            </a:r>
            <a:endParaRPr lang="zh-CN" altLang="en-US" dirty="0"/>
          </a:p>
        </p:txBody>
      </p:sp>
      <p:pic>
        <p:nvPicPr>
          <p:cNvPr id="8" name="图形 7" descr="文档">
            <a:extLst>
              <a:ext uri="{FF2B5EF4-FFF2-40B4-BE49-F238E27FC236}">
                <a16:creationId xmlns:a16="http://schemas.microsoft.com/office/drawing/2014/main" id="{1FB2C133-EDEC-4F88-A419-3738AA2EA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0165" y="3162249"/>
            <a:ext cx="914400" cy="914400"/>
          </a:xfrm>
          <a:prstGeom prst="rect">
            <a:avLst/>
          </a:prstGeom>
        </p:spPr>
      </p:pic>
      <p:pic>
        <p:nvPicPr>
          <p:cNvPr id="12" name="图形 11" descr="文档">
            <a:extLst>
              <a:ext uri="{FF2B5EF4-FFF2-40B4-BE49-F238E27FC236}">
                <a16:creationId xmlns:a16="http://schemas.microsoft.com/office/drawing/2014/main" id="{37C1891A-E328-4D85-9C3F-2E502AF56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72322" y="3162249"/>
            <a:ext cx="914400" cy="914400"/>
          </a:xfrm>
          <a:prstGeom prst="rect">
            <a:avLst/>
          </a:prstGeom>
        </p:spPr>
      </p:pic>
      <p:pic>
        <p:nvPicPr>
          <p:cNvPr id="13" name="图形 12" descr="文档">
            <a:extLst>
              <a:ext uri="{FF2B5EF4-FFF2-40B4-BE49-F238E27FC236}">
                <a16:creationId xmlns:a16="http://schemas.microsoft.com/office/drawing/2014/main" id="{C0D266A1-6A0D-4405-8762-91E3D4A809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0471" y="3162249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4D38061-67AB-4A96-9DDA-29F6C5E2144D}"/>
              </a:ext>
            </a:extLst>
          </p:cNvPr>
          <p:cNvSpPr txBox="1"/>
          <p:nvPr/>
        </p:nvSpPr>
        <p:spPr>
          <a:xfrm>
            <a:off x="2487487" y="4236073"/>
            <a:ext cx="68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B4FBA11-5C87-471A-AFC0-60C82F5E9CC4}"/>
              </a:ext>
            </a:extLst>
          </p:cNvPr>
          <p:cNvSpPr txBox="1"/>
          <p:nvPr/>
        </p:nvSpPr>
        <p:spPr>
          <a:xfrm>
            <a:off x="3378631" y="4236073"/>
            <a:ext cx="5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F76F493-525E-45CF-9191-E1ACEC8EA592}"/>
              </a:ext>
            </a:extLst>
          </p:cNvPr>
          <p:cNvSpPr txBox="1"/>
          <p:nvPr/>
        </p:nvSpPr>
        <p:spPr>
          <a:xfrm>
            <a:off x="3984479" y="4236073"/>
            <a:ext cx="133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E004DD-BCC0-405B-9AEB-68609760558C}"/>
              </a:ext>
            </a:extLst>
          </p:cNvPr>
          <p:cNvSpPr txBox="1"/>
          <p:nvPr/>
        </p:nvSpPr>
        <p:spPr>
          <a:xfrm>
            <a:off x="8357674" y="4393376"/>
            <a:ext cx="109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资源</a:t>
            </a:r>
          </a:p>
        </p:txBody>
      </p:sp>
      <p:pic>
        <p:nvPicPr>
          <p:cNvPr id="3" name="图形 2" descr="调色板">
            <a:extLst>
              <a:ext uri="{FF2B5EF4-FFF2-40B4-BE49-F238E27FC236}">
                <a16:creationId xmlns:a16="http://schemas.microsoft.com/office/drawing/2014/main" id="{619E4AB1-09C8-4451-9EB6-BA36AC49B5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86370" y="3137781"/>
            <a:ext cx="914400" cy="914400"/>
          </a:xfrm>
          <a:prstGeom prst="rect">
            <a:avLst/>
          </a:prstGeom>
        </p:spPr>
      </p:pic>
      <p:pic>
        <p:nvPicPr>
          <p:cNvPr id="20" name="图形 19" descr="摄像机">
            <a:extLst>
              <a:ext uri="{FF2B5EF4-FFF2-40B4-BE49-F238E27FC236}">
                <a16:creationId xmlns:a16="http://schemas.microsoft.com/office/drawing/2014/main" id="{0C3105D0-5367-4C87-A4D7-2A20A852B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90160" y="3137781"/>
            <a:ext cx="914400" cy="914400"/>
          </a:xfrm>
          <a:prstGeom prst="rect">
            <a:avLst/>
          </a:prstGeom>
        </p:spPr>
      </p:pic>
      <p:pic>
        <p:nvPicPr>
          <p:cNvPr id="22" name="图形 21" descr="音乐">
            <a:extLst>
              <a:ext uri="{FF2B5EF4-FFF2-40B4-BE49-F238E27FC236}">
                <a16:creationId xmlns:a16="http://schemas.microsoft.com/office/drawing/2014/main" id="{6C5AD385-3E38-48F2-B5FF-0D98E33D6F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93950" y="3137781"/>
            <a:ext cx="914400" cy="9144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0041E40D-680E-48B5-9FEC-F0D2EF4567A5}"/>
              </a:ext>
            </a:extLst>
          </p:cNvPr>
          <p:cNvSpPr txBox="1"/>
          <p:nvPr/>
        </p:nvSpPr>
        <p:spPr>
          <a:xfrm>
            <a:off x="5833966" y="3312743"/>
            <a:ext cx="640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8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数据库">
            <a:extLst>
              <a:ext uri="{FF2B5EF4-FFF2-40B4-BE49-F238E27FC236}">
                <a16:creationId xmlns:a16="http://schemas.microsoft.com/office/drawing/2014/main" id="{CD91DA27-5DCB-4B84-B037-95D15D531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5731" y="2792600"/>
            <a:ext cx="2606233" cy="2606233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3E6D16A-B46D-463C-A737-90D76850C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77732"/>
              </p:ext>
            </p:extLst>
          </p:nvPr>
        </p:nvGraphicFramePr>
        <p:xfrm>
          <a:off x="5028678" y="2391136"/>
          <a:ext cx="1801765" cy="8029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2622567874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4268494612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841314746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1345653008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1118960004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1775001254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1224059136"/>
                    </a:ext>
                  </a:extLst>
                </a:gridCol>
              </a:tblGrid>
              <a:tr h="1960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extLst>
                  <a:ext uri="{0D108BD9-81ED-4DB2-BD59-A6C34878D82A}">
                    <a16:rowId xmlns:a16="http://schemas.microsoft.com/office/drawing/2014/main" val="1525925428"/>
                  </a:ext>
                </a:extLst>
              </a:tr>
              <a:tr h="1960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extLst>
                  <a:ext uri="{0D108BD9-81ED-4DB2-BD59-A6C34878D82A}">
                    <a16:rowId xmlns:a16="http://schemas.microsoft.com/office/drawing/2014/main" val="1178466078"/>
                  </a:ext>
                </a:extLst>
              </a:tr>
              <a:tr h="1960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extLst>
                  <a:ext uri="{0D108BD9-81ED-4DB2-BD59-A6C34878D82A}">
                    <a16:rowId xmlns:a16="http://schemas.microsoft.com/office/drawing/2014/main" val="1672607019"/>
                  </a:ext>
                </a:extLst>
              </a:tr>
              <a:tr h="1960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extLst>
                  <a:ext uri="{0D108BD9-81ED-4DB2-BD59-A6C34878D82A}">
                    <a16:rowId xmlns:a16="http://schemas.microsoft.com/office/drawing/2014/main" val="308310814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F934124-3E2C-45C8-878D-BA9D7459B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501700"/>
              </p:ext>
            </p:extLst>
          </p:nvPr>
        </p:nvGraphicFramePr>
        <p:xfrm>
          <a:off x="5028679" y="4700934"/>
          <a:ext cx="1801765" cy="802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2622567874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4268494612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841314746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1345653008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1118960004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1775001254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1224059136"/>
                    </a:ext>
                  </a:extLst>
                </a:gridCol>
              </a:tblGrid>
              <a:tr h="1960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extLst>
                  <a:ext uri="{0D108BD9-81ED-4DB2-BD59-A6C34878D82A}">
                    <a16:rowId xmlns:a16="http://schemas.microsoft.com/office/drawing/2014/main" val="1525925428"/>
                  </a:ext>
                </a:extLst>
              </a:tr>
              <a:tr h="1960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extLst>
                  <a:ext uri="{0D108BD9-81ED-4DB2-BD59-A6C34878D82A}">
                    <a16:rowId xmlns:a16="http://schemas.microsoft.com/office/drawing/2014/main" val="1178466078"/>
                  </a:ext>
                </a:extLst>
              </a:tr>
              <a:tr h="1960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extLst>
                  <a:ext uri="{0D108BD9-81ED-4DB2-BD59-A6C34878D82A}">
                    <a16:rowId xmlns:a16="http://schemas.microsoft.com/office/drawing/2014/main" val="1672607019"/>
                  </a:ext>
                </a:extLst>
              </a:tr>
              <a:tr h="1960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extLst>
                  <a:ext uri="{0D108BD9-81ED-4DB2-BD59-A6C34878D82A}">
                    <a16:rowId xmlns:a16="http://schemas.microsoft.com/office/drawing/2014/main" val="3083108142"/>
                  </a:ext>
                </a:extLst>
              </a:tr>
            </a:tbl>
          </a:graphicData>
        </a:graphic>
      </p:graphicFrame>
      <p:sp>
        <p:nvSpPr>
          <p:cNvPr id="9" name="标题 1">
            <a:extLst>
              <a:ext uri="{FF2B5EF4-FFF2-40B4-BE49-F238E27FC236}">
                <a16:creationId xmlns:a16="http://schemas.microsoft.com/office/drawing/2014/main" id="{D444AABA-DBA1-482D-AA84-6DF04F48D29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E7112C-4846-4A1C-8E2C-F2A2B8380111}"/>
              </a:ext>
            </a:extLst>
          </p:cNvPr>
          <p:cNvSpPr txBox="1"/>
          <p:nvPr/>
        </p:nvSpPr>
        <p:spPr>
          <a:xfrm>
            <a:off x="8068304" y="2477535"/>
            <a:ext cx="2811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</a:rPr>
              <a:t>用户信息表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D24F2A-1788-46BA-86F2-6F80E9A5E920}"/>
              </a:ext>
            </a:extLst>
          </p:cNvPr>
          <p:cNvSpPr txBox="1"/>
          <p:nvPr/>
        </p:nvSpPr>
        <p:spPr>
          <a:xfrm>
            <a:off x="8068304" y="4840788"/>
            <a:ext cx="2811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</a:rPr>
              <a:t>商品信息表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95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D140F-88CC-4CF5-B0B0-47C5346E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 dirty="0"/>
              <a:t>Model – </a:t>
            </a:r>
            <a:r>
              <a:rPr lang="zh-CN" altLang="en-US" dirty="0"/>
              <a:t>用户类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666DC5-4AC3-4E00-BFD7-2A3EF0409422}"/>
              </a:ext>
            </a:extLst>
          </p:cNvPr>
          <p:cNvSpPr/>
          <p:nvPr/>
        </p:nvSpPr>
        <p:spPr>
          <a:xfrm>
            <a:off x="7319484" y="3399621"/>
            <a:ext cx="876343" cy="87634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6B1E47C-E023-423D-9A6D-73E956CD45AD}"/>
              </a:ext>
            </a:extLst>
          </p:cNvPr>
          <p:cNvSpPr txBox="1"/>
          <p:nvPr/>
        </p:nvSpPr>
        <p:spPr>
          <a:xfrm>
            <a:off x="7367723" y="3606961"/>
            <a:ext cx="95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密码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CBD3DC2-CC74-4E9E-92BF-C7B8B9EDBAAD}"/>
              </a:ext>
            </a:extLst>
          </p:cNvPr>
          <p:cNvSpPr/>
          <p:nvPr/>
        </p:nvSpPr>
        <p:spPr>
          <a:xfrm>
            <a:off x="5509229" y="1752643"/>
            <a:ext cx="1102861" cy="110286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39BEB4C-543A-49AD-8F9A-46A86F79460C}"/>
              </a:ext>
            </a:extLst>
          </p:cNvPr>
          <p:cNvSpPr txBox="1"/>
          <p:nvPr/>
        </p:nvSpPr>
        <p:spPr>
          <a:xfrm>
            <a:off x="5509229" y="2073242"/>
            <a:ext cx="110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用户名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3AEB6C1-1B78-4AF2-8370-EA981A4DACCB}"/>
              </a:ext>
            </a:extLst>
          </p:cNvPr>
          <p:cNvCxnSpPr>
            <a:cxnSpLocks/>
          </p:cNvCxnSpPr>
          <p:nvPr/>
        </p:nvCxnSpPr>
        <p:spPr>
          <a:xfrm flipH="1">
            <a:off x="6403907" y="4275964"/>
            <a:ext cx="874310" cy="573927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91B3AC-6388-4FF7-94B4-D20532D97EBD}"/>
              </a:ext>
            </a:extLst>
          </p:cNvPr>
          <p:cNvCxnSpPr>
            <a:cxnSpLocks/>
          </p:cNvCxnSpPr>
          <p:nvPr/>
        </p:nvCxnSpPr>
        <p:spPr>
          <a:xfrm flipH="1">
            <a:off x="5550532" y="3078866"/>
            <a:ext cx="340982" cy="119709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图形 6" descr="用户">
            <a:extLst>
              <a:ext uri="{FF2B5EF4-FFF2-40B4-BE49-F238E27FC236}">
                <a16:creationId xmlns:a16="http://schemas.microsoft.com/office/drawing/2014/main" id="{AC4A0A40-37CC-4014-BCEC-6B7AF46BC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6008" y="4475889"/>
            <a:ext cx="1486690" cy="148669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A48A4576-DCB0-4224-84C7-8F14A95B1C0D}"/>
              </a:ext>
            </a:extLst>
          </p:cNvPr>
          <p:cNvSpPr txBox="1"/>
          <p:nvPr/>
        </p:nvSpPr>
        <p:spPr>
          <a:xfrm>
            <a:off x="9853211" y="5962579"/>
            <a:ext cx="4027553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User.java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BD08067-CA55-4CD7-8DF1-ACA4F1C6E117}"/>
              </a:ext>
            </a:extLst>
          </p:cNvPr>
          <p:cNvSpPr/>
          <p:nvPr/>
        </p:nvSpPr>
        <p:spPr>
          <a:xfrm>
            <a:off x="4338154" y="5394061"/>
            <a:ext cx="768443" cy="76844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281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D140F-88CC-4CF5-B0B0-47C5346E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 dirty="0"/>
              <a:t>DAO – </a:t>
            </a:r>
            <a:r>
              <a:rPr lang="zh-CN" altLang="en-US" dirty="0"/>
              <a:t>用户登录</a:t>
            </a:r>
            <a:r>
              <a:rPr lang="en-US" altLang="zh-CN" dirty="0"/>
              <a:t>/</a:t>
            </a:r>
            <a:r>
              <a:rPr lang="zh-CN" altLang="en-US" dirty="0"/>
              <a:t>注册</a:t>
            </a:r>
            <a:r>
              <a:rPr lang="en-US" altLang="zh-CN" dirty="0"/>
              <a:t>Dao</a:t>
            </a:r>
            <a:r>
              <a:rPr lang="zh-CN" altLang="en-US" dirty="0"/>
              <a:t>类</a:t>
            </a:r>
          </a:p>
        </p:txBody>
      </p:sp>
      <p:pic>
        <p:nvPicPr>
          <p:cNvPr id="5" name="图形 4" descr="数据库">
            <a:extLst>
              <a:ext uri="{FF2B5EF4-FFF2-40B4-BE49-F238E27FC236}">
                <a16:creationId xmlns:a16="http://schemas.microsoft.com/office/drawing/2014/main" id="{EDCB7247-6E15-4404-9A1D-24409C7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0712" y="2534948"/>
            <a:ext cx="2467062" cy="2467062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9A343A0-3FDC-44E2-9637-6FCDDC34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034397"/>
              </p:ext>
            </p:extLst>
          </p:nvPr>
        </p:nvGraphicFramePr>
        <p:xfrm>
          <a:off x="2748466" y="4315391"/>
          <a:ext cx="1801765" cy="8029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2622567874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4268494612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841314746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1345653008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1118960004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1775001254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1224059136"/>
                    </a:ext>
                  </a:extLst>
                </a:gridCol>
              </a:tblGrid>
              <a:tr h="1960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extLst>
                  <a:ext uri="{0D108BD9-81ED-4DB2-BD59-A6C34878D82A}">
                    <a16:rowId xmlns:a16="http://schemas.microsoft.com/office/drawing/2014/main" val="1525925428"/>
                  </a:ext>
                </a:extLst>
              </a:tr>
              <a:tr h="1960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extLst>
                  <a:ext uri="{0D108BD9-81ED-4DB2-BD59-A6C34878D82A}">
                    <a16:rowId xmlns:a16="http://schemas.microsoft.com/office/drawing/2014/main" val="1178466078"/>
                  </a:ext>
                </a:extLst>
              </a:tr>
              <a:tr h="1960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extLst>
                  <a:ext uri="{0D108BD9-81ED-4DB2-BD59-A6C34878D82A}">
                    <a16:rowId xmlns:a16="http://schemas.microsoft.com/office/drawing/2014/main" val="1672607019"/>
                  </a:ext>
                </a:extLst>
              </a:tr>
              <a:tr h="1960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extLst>
                  <a:ext uri="{0D108BD9-81ED-4DB2-BD59-A6C34878D82A}">
                    <a16:rowId xmlns:a16="http://schemas.microsoft.com/office/drawing/2014/main" val="3083108142"/>
                  </a:ext>
                </a:extLst>
              </a:tr>
            </a:tbl>
          </a:graphicData>
        </a:graphic>
      </p:graphicFrame>
      <p:sp>
        <p:nvSpPr>
          <p:cNvPr id="7" name="箭头: 左 6">
            <a:extLst>
              <a:ext uri="{FF2B5EF4-FFF2-40B4-BE49-F238E27FC236}">
                <a16:creationId xmlns:a16="http://schemas.microsoft.com/office/drawing/2014/main" id="{8A7456EB-235C-473B-94A2-ABA2F0549803}"/>
              </a:ext>
            </a:extLst>
          </p:cNvPr>
          <p:cNvSpPr/>
          <p:nvPr/>
        </p:nvSpPr>
        <p:spPr>
          <a:xfrm flipH="1">
            <a:off x="5486398" y="2876509"/>
            <a:ext cx="2453421" cy="820009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a typeface="+mj-ea"/>
                <a:cs typeface="+mj-cs"/>
              </a:rPr>
              <a:t>登录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94AE0CA-1A46-4028-9517-FF05A9A208DC}"/>
              </a:ext>
            </a:extLst>
          </p:cNvPr>
          <p:cNvSpPr/>
          <p:nvPr/>
        </p:nvSpPr>
        <p:spPr>
          <a:xfrm>
            <a:off x="10070188" y="3313202"/>
            <a:ext cx="455277" cy="45527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3" name="图形 42" descr="用户">
            <a:extLst>
              <a:ext uri="{FF2B5EF4-FFF2-40B4-BE49-F238E27FC236}">
                <a16:creationId xmlns:a16="http://schemas.microsoft.com/office/drawing/2014/main" id="{826CAB1C-9F24-43F3-B104-9F1DD903E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9327" y="2839929"/>
            <a:ext cx="1486690" cy="1486690"/>
          </a:xfrm>
          <a:prstGeom prst="rect">
            <a:avLst/>
          </a:prstGeom>
        </p:spPr>
      </p:pic>
      <p:sp>
        <p:nvSpPr>
          <p:cNvPr id="46" name="箭头: 左 45">
            <a:extLst>
              <a:ext uri="{FF2B5EF4-FFF2-40B4-BE49-F238E27FC236}">
                <a16:creationId xmlns:a16="http://schemas.microsoft.com/office/drawing/2014/main" id="{AAA0BD16-2A08-4F07-ADF6-52CC01E0B080}"/>
              </a:ext>
            </a:extLst>
          </p:cNvPr>
          <p:cNvSpPr/>
          <p:nvPr/>
        </p:nvSpPr>
        <p:spPr>
          <a:xfrm>
            <a:off x="5010502" y="3948230"/>
            <a:ext cx="2508828" cy="80315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a typeface="+mj-ea"/>
                <a:cs typeface="+mj-cs"/>
              </a:rPr>
              <a:t>注册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113C417-E976-4436-9433-EA1E8394E057}"/>
              </a:ext>
            </a:extLst>
          </p:cNvPr>
          <p:cNvSpPr txBox="1"/>
          <p:nvPr/>
        </p:nvSpPr>
        <p:spPr>
          <a:xfrm>
            <a:off x="4467658" y="5962579"/>
            <a:ext cx="839453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LoginDao.java &amp; SignupDao.java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40A4A92-9E0A-4259-9B28-F191BD4CAD79}"/>
              </a:ext>
            </a:extLst>
          </p:cNvPr>
          <p:cNvSpPr/>
          <p:nvPr/>
        </p:nvSpPr>
        <p:spPr>
          <a:xfrm>
            <a:off x="8726036" y="3693306"/>
            <a:ext cx="504213" cy="50421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065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95780E9-C72C-4A3F-A436-BD9816C20D53}"/>
              </a:ext>
            </a:extLst>
          </p:cNvPr>
          <p:cNvCxnSpPr>
            <a:cxnSpLocks/>
          </p:cNvCxnSpPr>
          <p:nvPr/>
        </p:nvCxnSpPr>
        <p:spPr>
          <a:xfrm flipH="1">
            <a:off x="4259742" y="4395938"/>
            <a:ext cx="3456143" cy="1224873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2FBE520-7E9C-44F0-9310-C9DAD8601D56}"/>
              </a:ext>
            </a:extLst>
          </p:cNvPr>
          <p:cNvCxnSpPr>
            <a:cxnSpLocks/>
          </p:cNvCxnSpPr>
          <p:nvPr/>
        </p:nvCxnSpPr>
        <p:spPr>
          <a:xfrm flipH="1">
            <a:off x="4107342" y="3169174"/>
            <a:ext cx="5031066" cy="2299237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D462227-DBB7-428D-AD41-8362063D66A8}"/>
              </a:ext>
            </a:extLst>
          </p:cNvPr>
          <p:cNvCxnSpPr>
            <a:cxnSpLocks/>
          </p:cNvCxnSpPr>
          <p:nvPr/>
        </p:nvCxnSpPr>
        <p:spPr>
          <a:xfrm flipH="1">
            <a:off x="3907866" y="2837932"/>
            <a:ext cx="3689248" cy="2194317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979D140F-88CC-4CF5-B0B0-47C5346E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 dirty="0"/>
              <a:t>Model - </a:t>
            </a:r>
            <a:r>
              <a:rPr lang="zh-CN" altLang="en-US" dirty="0"/>
              <a:t>商品类</a:t>
            </a:r>
          </a:p>
        </p:txBody>
      </p:sp>
      <p:pic>
        <p:nvPicPr>
          <p:cNvPr id="4" name="图形 3" descr="购物篮">
            <a:extLst>
              <a:ext uri="{FF2B5EF4-FFF2-40B4-BE49-F238E27FC236}">
                <a16:creationId xmlns:a16="http://schemas.microsoft.com/office/drawing/2014/main" id="{D84EDEDE-5B0B-49EC-8346-2E81F1BAD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2500" y="4645734"/>
            <a:ext cx="1953935" cy="1953935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3BD08067-CA55-4CD7-8DF1-ACA4F1C6E117}"/>
              </a:ext>
            </a:extLst>
          </p:cNvPr>
          <p:cNvSpPr/>
          <p:nvPr/>
        </p:nvSpPr>
        <p:spPr>
          <a:xfrm>
            <a:off x="2079193" y="5800693"/>
            <a:ext cx="768443" cy="76844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666DC5-4AC3-4E00-BFD7-2A3EF0409422}"/>
              </a:ext>
            </a:extLst>
          </p:cNvPr>
          <p:cNvSpPr/>
          <p:nvPr/>
        </p:nvSpPr>
        <p:spPr>
          <a:xfrm>
            <a:off x="1712984" y="1678824"/>
            <a:ext cx="876343" cy="87634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6B1E47C-E023-423D-9A6D-73E956CD45AD}"/>
              </a:ext>
            </a:extLst>
          </p:cNvPr>
          <p:cNvSpPr txBox="1"/>
          <p:nvPr/>
        </p:nvSpPr>
        <p:spPr>
          <a:xfrm>
            <a:off x="1761223" y="1886164"/>
            <a:ext cx="95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编号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FF09948-C363-48AD-BE0F-D3723E469FA9}"/>
              </a:ext>
            </a:extLst>
          </p:cNvPr>
          <p:cNvSpPr/>
          <p:nvPr/>
        </p:nvSpPr>
        <p:spPr>
          <a:xfrm>
            <a:off x="9138408" y="2347827"/>
            <a:ext cx="876343" cy="876343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E65B30D-AC24-4775-B6E9-A83DE717517B}"/>
              </a:ext>
            </a:extLst>
          </p:cNvPr>
          <p:cNvSpPr txBox="1"/>
          <p:nvPr/>
        </p:nvSpPr>
        <p:spPr>
          <a:xfrm>
            <a:off x="9186647" y="2555167"/>
            <a:ext cx="95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名称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9602489-0455-46CE-985B-54159F7167D3}"/>
              </a:ext>
            </a:extLst>
          </p:cNvPr>
          <p:cNvSpPr/>
          <p:nvPr/>
        </p:nvSpPr>
        <p:spPr>
          <a:xfrm>
            <a:off x="4920015" y="1599110"/>
            <a:ext cx="1077111" cy="107711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65DF4A-69FA-41BF-86CF-FC0B449A6B0F}"/>
              </a:ext>
            </a:extLst>
          </p:cNvPr>
          <p:cNvSpPr txBox="1"/>
          <p:nvPr/>
        </p:nvSpPr>
        <p:spPr>
          <a:xfrm>
            <a:off x="5061014" y="1722166"/>
            <a:ext cx="955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简略描述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AF56AC4-8F73-4674-8E36-1B7181116E9B}"/>
              </a:ext>
            </a:extLst>
          </p:cNvPr>
          <p:cNvSpPr/>
          <p:nvPr/>
        </p:nvSpPr>
        <p:spPr>
          <a:xfrm>
            <a:off x="5589610" y="2864699"/>
            <a:ext cx="1077111" cy="107711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75E75B1-93A7-4D27-9539-868EEA131C13}"/>
              </a:ext>
            </a:extLst>
          </p:cNvPr>
          <p:cNvSpPr txBox="1"/>
          <p:nvPr/>
        </p:nvSpPr>
        <p:spPr>
          <a:xfrm>
            <a:off x="5730609" y="2987755"/>
            <a:ext cx="955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详细描述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40EE507-BC61-4F82-8F71-A39DEF842A28}"/>
              </a:ext>
            </a:extLst>
          </p:cNvPr>
          <p:cNvSpPr/>
          <p:nvPr/>
        </p:nvSpPr>
        <p:spPr>
          <a:xfrm>
            <a:off x="6416051" y="4590855"/>
            <a:ext cx="1031847" cy="103184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2F5C56C-2099-4BFE-AD44-4FA916FFA08A}"/>
              </a:ext>
            </a:extLst>
          </p:cNvPr>
          <p:cNvSpPr txBox="1"/>
          <p:nvPr/>
        </p:nvSpPr>
        <p:spPr>
          <a:xfrm>
            <a:off x="6469053" y="4691279"/>
            <a:ext cx="955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图片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CBD3DC2-CC74-4E9E-92BF-C7B8B9EDBAAD}"/>
              </a:ext>
            </a:extLst>
          </p:cNvPr>
          <p:cNvSpPr/>
          <p:nvPr/>
        </p:nvSpPr>
        <p:spPr>
          <a:xfrm>
            <a:off x="3446746" y="2370146"/>
            <a:ext cx="876343" cy="87634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39BEB4C-543A-49AD-8F9A-46A86F79460C}"/>
              </a:ext>
            </a:extLst>
          </p:cNvPr>
          <p:cNvSpPr txBox="1"/>
          <p:nvPr/>
        </p:nvSpPr>
        <p:spPr>
          <a:xfrm>
            <a:off x="3494985" y="2577486"/>
            <a:ext cx="95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品牌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ADDF09E-77CC-45A7-8230-E72C39F6BAE0}"/>
              </a:ext>
            </a:extLst>
          </p:cNvPr>
          <p:cNvSpPr/>
          <p:nvPr/>
        </p:nvSpPr>
        <p:spPr>
          <a:xfrm>
            <a:off x="7883171" y="3763684"/>
            <a:ext cx="876343" cy="876343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E13EE5A-90B7-4596-A174-B124EF72E861}"/>
              </a:ext>
            </a:extLst>
          </p:cNvPr>
          <p:cNvSpPr txBox="1"/>
          <p:nvPr/>
        </p:nvSpPr>
        <p:spPr>
          <a:xfrm>
            <a:off x="7931410" y="3971024"/>
            <a:ext cx="95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口味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74FE178-C65B-4728-B7D9-508EF2125943}"/>
              </a:ext>
            </a:extLst>
          </p:cNvPr>
          <p:cNvSpPr/>
          <p:nvPr/>
        </p:nvSpPr>
        <p:spPr>
          <a:xfrm>
            <a:off x="4481731" y="4363244"/>
            <a:ext cx="876343" cy="876343"/>
          </a:xfrm>
          <a:prstGeom prst="ellips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8C79044-78F2-4E84-AAE3-5A9E755E694A}"/>
              </a:ext>
            </a:extLst>
          </p:cNvPr>
          <p:cNvSpPr txBox="1"/>
          <p:nvPr/>
        </p:nvSpPr>
        <p:spPr>
          <a:xfrm>
            <a:off x="4529970" y="4570584"/>
            <a:ext cx="95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产地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41A8A84-C872-4214-A64C-ADF1FB18B525}"/>
              </a:ext>
            </a:extLst>
          </p:cNvPr>
          <p:cNvSpPr/>
          <p:nvPr/>
        </p:nvSpPr>
        <p:spPr>
          <a:xfrm>
            <a:off x="7715885" y="1988356"/>
            <a:ext cx="876343" cy="87634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1E9D6D8-1C1C-4EA3-BAFB-255542A90E69}"/>
              </a:ext>
            </a:extLst>
          </p:cNvPr>
          <p:cNvSpPr txBox="1"/>
          <p:nvPr/>
        </p:nvSpPr>
        <p:spPr>
          <a:xfrm>
            <a:off x="7764124" y="2195696"/>
            <a:ext cx="95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库存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5740D56-F486-47B0-B190-73F5676F7337}"/>
              </a:ext>
            </a:extLst>
          </p:cNvPr>
          <p:cNvSpPr/>
          <p:nvPr/>
        </p:nvSpPr>
        <p:spPr>
          <a:xfrm>
            <a:off x="8922225" y="4878898"/>
            <a:ext cx="876343" cy="87634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514671C-F077-4FD5-BB5F-CBCED352BA7C}"/>
              </a:ext>
            </a:extLst>
          </p:cNvPr>
          <p:cNvSpPr txBox="1"/>
          <p:nvPr/>
        </p:nvSpPr>
        <p:spPr>
          <a:xfrm>
            <a:off x="8970464" y="5086238"/>
            <a:ext cx="95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价格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3AEB6C1-1B78-4AF2-8370-EA981A4DACCB}"/>
              </a:ext>
            </a:extLst>
          </p:cNvPr>
          <p:cNvCxnSpPr>
            <a:cxnSpLocks/>
          </p:cNvCxnSpPr>
          <p:nvPr/>
        </p:nvCxnSpPr>
        <p:spPr>
          <a:xfrm>
            <a:off x="2439727" y="2767877"/>
            <a:ext cx="561032" cy="192340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91B3AC-6388-4FF7-94B4-D20532D97EBD}"/>
              </a:ext>
            </a:extLst>
          </p:cNvPr>
          <p:cNvCxnSpPr>
            <a:cxnSpLocks/>
          </p:cNvCxnSpPr>
          <p:nvPr/>
        </p:nvCxnSpPr>
        <p:spPr>
          <a:xfrm flipH="1">
            <a:off x="3234141" y="3375989"/>
            <a:ext cx="466487" cy="142542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90A0972-1E14-46D8-BF1C-ACDFF9B92BB3}"/>
              </a:ext>
            </a:extLst>
          </p:cNvPr>
          <p:cNvCxnSpPr>
            <a:cxnSpLocks/>
          </p:cNvCxnSpPr>
          <p:nvPr/>
        </p:nvCxnSpPr>
        <p:spPr>
          <a:xfrm flipH="1">
            <a:off x="3492316" y="2767877"/>
            <a:ext cx="1487456" cy="206134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215FD4D1-3801-4731-8C5B-9CF71C36624B}"/>
              </a:ext>
            </a:extLst>
          </p:cNvPr>
          <p:cNvCxnSpPr>
            <a:cxnSpLocks/>
          </p:cNvCxnSpPr>
          <p:nvPr/>
        </p:nvCxnSpPr>
        <p:spPr>
          <a:xfrm flipH="1">
            <a:off x="3699554" y="3435525"/>
            <a:ext cx="1695225" cy="148751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C6F837C-FBAE-405A-A153-0C171F66FB72}"/>
              </a:ext>
            </a:extLst>
          </p:cNvPr>
          <p:cNvCxnSpPr>
            <a:cxnSpLocks/>
          </p:cNvCxnSpPr>
          <p:nvPr/>
        </p:nvCxnSpPr>
        <p:spPr>
          <a:xfrm flipH="1">
            <a:off x="3972829" y="5017700"/>
            <a:ext cx="392689" cy="20789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E70F11D-C213-4B9B-8386-4403E21DDB3E}"/>
              </a:ext>
            </a:extLst>
          </p:cNvPr>
          <p:cNvCxnSpPr>
            <a:cxnSpLocks/>
          </p:cNvCxnSpPr>
          <p:nvPr/>
        </p:nvCxnSpPr>
        <p:spPr>
          <a:xfrm flipH="1">
            <a:off x="4284841" y="5403518"/>
            <a:ext cx="1982065" cy="426977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BE3B8E6-D557-4AEF-8D97-9376A080D7C6}"/>
              </a:ext>
            </a:extLst>
          </p:cNvPr>
          <p:cNvCxnSpPr>
            <a:cxnSpLocks/>
          </p:cNvCxnSpPr>
          <p:nvPr/>
        </p:nvCxnSpPr>
        <p:spPr>
          <a:xfrm flipH="1">
            <a:off x="4365518" y="5508209"/>
            <a:ext cx="4393997" cy="48387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E2D181C-4899-4A31-BF81-466AAB8CE5D8}"/>
              </a:ext>
            </a:extLst>
          </p:cNvPr>
          <p:cNvSpPr txBox="1"/>
          <p:nvPr/>
        </p:nvSpPr>
        <p:spPr>
          <a:xfrm>
            <a:off x="9787962" y="5962579"/>
            <a:ext cx="4027553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zh-CN" dirty="0"/>
              <a:t>Good.java</a:t>
            </a:r>
          </a:p>
        </p:txBody>
      </p:sp>
    </p:spTree>
    <p:extLst>
      <p:ext uri="{BB962C8B-B14F-4D97-AF65-F5344CB8AC3E}">
        <p14:creationId xmlns:p14="http://schemas.microsoft.com/office/powerpoint/2010/main" val="173694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D140F-88CC-4CF5-B0B0-47C5346E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 dirty="0"/>
              <a:t>DAO - </a:t>
            </a:r>
            <a:r>
              <a:rPr lang="zh-CN" altLang="en-US" dirty="0"/>
              <a:t>商品</a:t>
            </a:r>
            <a:r>
              <a:rPr lang="en-US" altLang="zh-CN" dirty="0"/>
              <a:t>Dao</a:t>
            </a:r>
            <a:r>
              <a:rPr lang="zh-CN" altLang="en-US" dirty="0"/>
              <a:t>类</a:t>
            </a:r>
          </a:p>
        </p:txBody>
      </p:sp>
      <p:pic>
        <p:nvPicPr>
          <p:cNvPr id="4" name="图形 3" descr="购物篮">
            <a:extLst>
              <a:ext uri="{FF2B5EF4-FFF2-40B4-BE49-F238E27FC236}">
                <a16:creationId xmlns:a16="http://schemas.microsoft.com/office/drawing/2014/main" id="{D84EDEDE-5B0B-49EC-8346-2E81F1BAD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0842" y="2941368"/>
            <a:ext cx="1361290" cy="1361290"/>
          </a:xfrm>
          <a:prstGeom prst="rect">
            <a:avLst/>
          </a:prstGeom>
        </p:spPr>
      </p:pic>
      <p:sp>
        <p:nvSpPr>
          <p:cNvPr id="7" name="箭头: 左 6">
            <a:extLst>
              <a:ext uri="{FF2B5EF4-FFF2-40B4-BE49-F238E27FC236}">
                <a16:creationId xmlns:a16="http://schemas.microsoft.com/office/drawing/2014/main" id="{8A7456EB-235C-473B-94A2-ABA2F0549803}"/>
              </a:ext>
            </a:extLst>
          </p:cNvPr>
          <p:cNvSpPr/>
          <p:nvPr/>
        </p:nvSpPr>
        <p:spPr>
          <a:xfrm flipH="1">
            <a:off x="5420136" y="3065204"/>
            <a:ext cx="2323752" cy="11136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40A4A92-9E0A-4259-9B28-F191BD4CAD79}"/>
              </a:ext>
            </a:extLst>
          </p:cNvPr>
          <p:cNvSpPr/>
          <p:nvPr/>
        </p:nvSpPr>
        <p:spPr>
          <a:xfrm>
            <a:off x="8540842" y="3771345"/>
            <a:ext cx="504213" cy="50421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94AE0CA-1A46-4028-9517-FF05A9A208DC}"/>
              </a:ext>
            </a:extLst>
          </p:cNvPr>
          <p:cNvSpPr/>
          <p:nvPr/>
        </p:nvSpPr>
        <p:spPr>
          <a:xfrm>
            <a:off x="9902132" y="2438771"/>
            <a:ext cx="455277" cy="45527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图形 8" descr="数据库">
            <a:extLst>
              <a:ext uri="{FF2B5EF4-FFF2-40B4-BE49-F238E27FC236}">
                <a16:creationId xmlns:a16="http://schemas.microsoft.com/office/drawing/2014/main" id="{9806878E-4082-4A7E-A728-4C832CB58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4333" y="2631124"/>
            <a:ext cx="2467062" cy="2467062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5980F8-6B25-4726-A5F6-EEFB16D43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204014"/>
              </p:ext>
            </p:extLst>
          </p:nvPr>
        </p:nvGraphicFramePr>
        <p:xfrm>
          <a:off x="2922087" y="4411567"/>
          <a:ext cx="1801765" cy="802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2622567874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4268494612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841314746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1345653008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1118960004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1775001254"/>
                    </a:ext>
                  </a:extLst>
                </a:gridCol>
                <a:gridCol w="257395">
                  <a:extLst>
                    <a:ext uri="{9D8B030D-6E8A-4147-A177-3AD203B41FA5}">
                      <a16:colId xmlns:a16="http://schemas.microsoft.com/office/drawing/2014/main" val="1224059136"/>
                    </a:ext>
                  </a:extLst>
                </a:gridCol>
              </a:tblGrid>
              <a:tr h="1960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extLst>
                  <a:ext uri="{0D108BD9-81ED-4DB2-BD59-A6C34878D82A}">
                    <a16:rowId xmlns:a16="http://schemas.microsoft.com/office/drawing/2014/main" val="1525925428"/>
                  </a:ext>
                </a:extLst>
              </a:tr>
              <a:tr h="1960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extLst>
                  <a:ext uri="{0D108BD9-81ED-4DB2-BD59-A6C34878D82A}">
                    <a16:rowId xmlns:a16="http://schemas.microsoft.com/office/drawing/2014/main" val="1178466078"/>
                  </a:ext>
                </a:extLst>
              </a:tr>
              <a:tr h="1960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extLst>
                  <a:ext uri="{0D108BD9-81ED-4DB2-BD59-A6C34878D82A}">
                    <a16:rowId xmlns:a16="http://schemas.microsoft.com/office/drawing/2014/main" val="1672607019"/>
                  </a:ext>
                </a:extLst>
              </a:tr>
              <a:tr h="1960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48333" marR="48333" marT="24166" marB="24166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48333" marR="48333" marT="24166" marB="24166"/>
                </a:tc>
                <a:extLst>
                  <a:ext uri="{0D108BD9-81ED-4DB2-BD59-A6C34878D82A}">
                    <a16:rowId xmlns:a16="http://schemas.microsoft.com/office/drawing/2014/main" val="3083108142"/>
                  </a:ext>
                </a:extLst>
              </a:tr>
            </a:tbl>
          </a:graphicData>
        </a:graphic>
      </p:graphicFrame>
      <p:sp>
        <p:nvSpPr>
          <p:cNvPr id="11" name="椭圆 10">
            <a:extLst>
              <a:ext uri="{FF2B5EF4-FFF2-40B4-BE49-F238E27FC236}">
                <a16:creationId xmlns:a16="http://schemas.microsoft.com/office/drawing/2014/main" id="{114D8BB5-7FF3-4089-B9EC-0CBC1FC0B77B}"/>
              </a:ext>
            </a:extLst>
          </p:cNvPr>
          <p:cNvSpPr/>
          <p:nvPr/>
        </p:nvSpPr>
        <p:spPr>
          <a:xfrm>
            <a:off x="6077799" y="2464848"/>
            <a:ext cx="504213" cy="50421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A214BCA-EF23-4E21-AD9B-A4D3CFD92088}"/>
              </a:ext>
            </a:extLst>
          </p:cNvPr>
          <p:cNvCxnSpPr>
            <a:cxnSpLocks/>
          </p:cNvCxnSpPr>
          <p:nvPr/>
        </p:nvCxnSpPr>
        <p:spPr>
          <a:xfrm flipH="1">
            <a:off x="9641713" y="2969061"/>
            <a:ext cx="260419" cy="27720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957C8FF-829D-4BC9-9899-BB8E9BB1C385}"/>
              </a:ext>
            </a:extLst>
          </p:cNvPr>
          <p:cNvSpPr txBox="1"/>
          <p:nvPr/>
        </p:nvSpPr>
        <p:spPr>
          <a:xfrm>
            <a:off x="8785186" y="5962579"/>
            <a:ext cx="4027553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zh-CN" dirty="0"/>
              <a:t>GoodDao.java</a:t>
            </a:r>
          </a:p>
        </p:txBody>
      </p:sp>
    </p:spTree>
    <p:extLst>
      <p:ext uri="{BB962C8B-B14F-4D97-AF65-F5344CB8AC3E}">
        <p14:creationId xmlns:p14="http://schemas.microsoft.com/office/powerpoint/2010/main" val="215160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D140F-88CC-4CF5-B0B0-47C5346E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 dirty="0"/>
              <a:t>Model - </a:t>
            </a:r>
            <a:r>
              <a:rPr lang="zh-CN" altLang="en-US" dirty="0"/>
              <a:t>商品列表类</a:t>
            </a:r>
          </a:p>
        </p:txBody>
      </p:sp>
      <p:pic>
        <p:nvPicPr>
          <p:cNvPr id="45" name="图形 44" descr="购物篮">
            <a:extLst>
              <a:ext uri="{FF2B5EF4-FFF2-40B4-BE49-F238E27FC236}">
                <a16:creationId xmlns:a16="http://schemas.microsoft.com/office/drawing/2014/main" id="{3706CE32-2AEF-4317-8960-D7F3CA510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4108" y="1656458"/>
            <a:ext cx="1361290" cy="1414388"/>
          </a:xfrm>
          <a:prstGeom prst="rect">
            <a:avLst/>
          </a:prstGeom>
        </p:spPr>
      </p:pic>
      <p:sp>
        <p:nvSpPr>
          <p:cNvPr id="46" name="椭圆 45">
            <a:extLst>
              <a:ext uri="{FF2B5EF4-FFF2-40B4-BE49-F238E27FC236}">
                <a16:creationId xmlns:a16="http://schemas.microsoft.com/office/drawing/2014/main" id="{CC65818D-02EE-4DE1-84A0-BF71B43F2C93}"/>
              </a:ext>
            </a:extLst>
          </p:cNvPr>
          <p:cNvSpPr/>
          <p:nvPr/>
        </p:nvSpPr>
        <p:spPr>
          <a:xfrm>
            <a:off x="4234107" y="2459191"/>
            <a:ext cx="504213" cy="52388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7EEC17F-9E8F-403E-9924-F11830833FD1}"/>
              </a:ext>
            </a:extLst>
          </p:cNvPr>
          <p:cNvCxnSpPr>
            <a:cxnSpLocks/>
          </p:cNvCxnSpPr>
          <p:nvPr/>
        </p:nvCxnSpPr>
        <p:spPr>
          <a:xfrm>
            <a:off x="5481906" y="3273672"/>
            <a:ext cx="918513" cy="132960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6A8746B-6C6F-4CCE-9DB9-CEEAD09083E5}"/>
              </a:ext>
            </a:extLst>
          </p:cNvPr>
          <p:cNvCxnSpPr>
            <a:cxnSpLocks/>
          </p:cNvCxnSpPr>
          <p:nvPr/>
        </p:nvCxnSpPr>
        <p:spPr>
          <a:xfrm flipV="1">
            <a:off x="6599152" y="3070846"/>
            <a:ext cx="699979" cy="156411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FBCFF01-5FB5-4CD0-ACB0-00D88888DA37}"/>
              </a:ext>
            </a:extLst>
          </p:cNvPr>
          <p:cNvCxnSpPr>
            <a:cxnSpLocks/>
          </p:cNvCxnSpPr>
          <p:nvPr/>
        </p:nvCxnSpPr>
        <p:spPr>
          <a:xfrm flipH="1">
            <a:off x="6729750" y="4089002"/>
            <a:ext cx="1518507" cy="64035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60837B6-0703-4811-964F-94E004E79000}"/>
              </a:ext>
            </a:extLst>
          </p:cNvPr>
          <p:cNvGrpSpPr/>
          <p:nvPr/>
        </p:nvGrpSpPr>
        <p:grpSpPr>
          <a:xfrm>
            <a:off x="1109928" y="4252398"/>
            <a:ext cx="2689682" cy="1632589"/>
            <a:chOff x="2144999" y="4969445"/>
            <a:chExt cx="2689682" cy="1632589"/>
          </a:xfrm>
        </p:grpSpPr>
        <p:pic>
          <p:nvPicPr>
            <p:cNvPr id="7" name="图形 6" descr="列表">
              <a:extLst>
                <a:ext uri="{FF2B5EF4-FFF2-40B4-BE49-F238E27FC236}">
                  <a16:creationId xmlns:a16="http://schemas.microsoft.com/office/drawing/2014/main" id="{3E786D56-ED90-4A33-9E26-2BC821EF7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44999" y="4969445"/>
              <a:ext cx="1374040" cy="1374040"/>
            </a:xfrm>
            <a:prstGeom prst="rect">
              <a:avLst/>
            </a:prstGeom>
          </p:spPr>
        </p:pic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8FDB35EC-5D14-4DBB-8489-D163F5BA0C96}"/>
                </a:ext>
              </a:extLst>
            </p:cNvPr>
            <p:cNvGrpSpPr/>
            <p:nvPr/>
          </p:nvGrpSpPr>
          <p:grpSpPr>
            <a:xfrm>
              <a:off x="2983567" y="5841829"/>
              <a:ext cx="760205" cy="760205"/>
              <a:chOff x="2144117" y="7320653"/>
              <a:chExt cx="992958" cy="992958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D8F7AD8-028C-4ADE-8F25-4BC8ED737C75}"/>
                  </a:ext>
                </a:extLst>
              </p:cNvPr>
              <p:cNvSpPr/>
              <p:nvPr/>
            </p:nvSpPr>
            <p:spPr>
              <a:xfrm>
                <a:off x="2170740" y="7354295"/>
                <a:ext cx="925674" cy="9256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" name="图形 3" descr="购物篮">
                <a:extLst>
                  <a:ext uri="{FF2B5EF4-FFF2-40B4-BE49-F238E27FC236}">
                    <a16:creationId xmlns:a16="http://schemas.microsoft.com/office/drawing/2014/main" id="{D84EDEDE-5B0B-49EC-8346-2E81F1BAD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144117" y="7320653"/>
                <a:ext cx="992958" cy="992958"/>
              </a:xfrm>
              <a:prstGeom prst="rect">
                <a:avLst/>
              </a:prstGeom>
            </p:spPr>
          </p:pic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09F910F-3E40-46B3-AC84-09EACAAEF8DB}"/>
                </a:ext>
              </a:extLst>
            </p:cNvPr>
            <p:cNvSpPr txBox="1"/>
            <p:nvPr/>
          </p:nvSpPr>
          <p:spPr>
            <a:xfrm>
              <a:off x="3743772" y="6111433"/>
              <a:ext cx="1090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 N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A837B016-1E8D-41CA-AF1F-A4757AB0883E}"/>
              </a:ext>
            </a:extLst>
          </p:cNvPr>
          <p:cNvSpPr txBox="1"/>
          <p:nvPr/>
        </p:nvSpPr>
        <p:spPr>
          <a:xfrm>
            <a:off x="471730" y="6073290"/>
            <a:ext cx="253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chemeClr val="bg2">
                    <a:lumMod val="25000"/>
                  </a:schemeClr>
                </a:solidFill>
              </a:rPr>
              <a:t>LinkedHashSet</a:t>
            </a:r>
            <a:endParaRPr lang="en-US" altLang="zh-CN" sz="2800" i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4" name="图形 63" descr="购物篮">
            <a:extLst>
              <a:ext uri="{FF2B5EF4-FFF2-40B4-BE49-F238E27FC236}">
                <a16:creationId xmlns:a16="http://schemas.microsoft.com/office/drawing/2014/main" id="{1D6F430C-3711-4FF3-805F-9596A11CB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3789" y="1570876"/>
            <a:ext cx="1361290" cy="1361290"/>
          </a:xfrm>
          <a:prstGeom prst="rect">
            <a:avLst/>
          </a:prstGeom>
        </p:spPr>
      </p:pic>
      <p:sp>
        <p:nvSpPr>
          <p:cNvPr id="65" name="椭圆 64">
            <a:extLst>
              <a:ext uri="{FF2B5EF4-FFF2-40B4-BE49-F238E27FC236}">
                <a16:creationId xmlns:a16="http://schemas.microsoft.com/office/drawing/2014/main" id="{DFFD41DE-BE06-455C-A27F-85B51D198294}"/>
              </a:ext>
            </a:extLst>
          </p:cNvPr>
          <p:cNvSpPr/>
          <p:nvPr/>
        </p:nvSpPr>
        <p:spPr>
          <a:xfrm>
            <a:off x="6993788" y="2373609"/>
            <a:ext cx="504213" cy="50421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6" name="图形 65" descr="购物篮">
            <a:extLst>
              <a:ext uri="{FF2B5EF4-FFF2-40B4-BE49-F238E27FC236}">
                <a16:creationId xmlns:a16="http://schemas.microsoft.com/office/drawing/2014/main" id="{D56A80F0-6B46-486A-AD2D-D2F54C126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4602" y="3273672"/>
            <a:ext cx="1361290" cy="1361290"/>
          </a:xfrm>
          <a:prstGeom prst="rect">
            <a:avLst/>
          </a:prstGeom>
        </p:spPr>
      </p:pic>
      <p:sp>
        <p:nvSpPr>
          <p:cNvPr id="67" name="椭圆 66">
            <a:extLst>
              <a:ext uri="{FF2B5EF4-FFF2-40B4-BE49-F238E27FC236}">
                <a16:creationId xmlns:a16="http://schemas.microsoft.com/office/drawing/2014/main" id="{31C01D46-998F-40C1-AA93-11FA51D29C54}"/>
              </a:ext>
            </a:extLst>
          </p:cNvPr>
          <p:cNvSpPr/>
          <p:nvPr/>
        </p:nvSpPr>
        <p:spPr>
          <a:xfrm>
            <a:off x="8414601" y="4076405"/>
            <a:ext cx="504213" cy="50421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9404F61-5C34-4716-A269-79C107195704}"/>
              </a:ext>
            </a:extLst>
          </p:cNvPr>
          <p:cNvSpPr txBox="1"/>
          <p:nvPr/>
        </p:nvSpPr>
        <p:spPr>
          <a:xfrm>
            <a:off x="8785186" y="5962579"/>
            <a:ext cx="4027553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zh-CN" dirty="0"/>
              <a:t>GoodsList.java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9C82606-AF12-457A-8E35-080183766D01}"/>
              </a:ext>
            </a:extLst>
          </p:cNvPr>
          <p:cNvSpPr txBox="1"/>
          <p:nvPr/>
        </p:nvSpPr>
        <p:spPr>
          <a:xfrm>
            <a:off x="9505131" y="4267691"/>
            <a:ext cx="149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Good.java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45FE9FFD-5F84-4735-A0A4-54C18D0C0472}"/>
              </a:ext>
            </a:extLst>
          </p:cNvPr>
          <p:cNvSpPr txBox="1"/>
          <p:nvPr/>
        </p:nvSpPr>
        <p:spPr>
          <a:xfrm>
            <a:off x="8048580" y="2564363"/>
            <a:ext cx="149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Good.java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A61829C-35FE-4954-B709-3CDFD2786985}"/>
              </a:ext>
            </a:extLst>
          </p:cNvPr>
          <p:cNvSpPr txBox="1"/>
          <p:nvPr/>
        </p:nvSpPr>
        <p:spPr>
          <a:xfrm>
            <a:off x="5231755" y="2717270"/>
            <a:ext cx="149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Good.java</a:t>
            </a:r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id="{4E84A9EE-5816-4116-8EF3-419A37D889B9}"/>
              </a:ext>
            </a:extLst>
          </p:cNvPr>
          <p:cNvSpPr/>
          <p:nvPr/>
        </p:nvSpPr>
        <p:spPr>
          <a:xfrm>
            <a:off x="3322536" y="4495185"/>
            <a:ext cx="3040187" cy="882489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3ACF78D-AB90-44F9-88E0-50843BFF4017}"/>
              </a:ext>
            </a:extLst>
          </p:cNvPr>
          <p:cNvSpPr txBox="1"/>
          <p:nvPr/>
        </p:nvSpPr>
        <p:spPr>
          <a:xfrm>
            <a:off x="3505731" y="4596398"/>
            <a:ext cx="3121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solidFill>
                  <a:schemeClr val="bg2">
                    <a:lumMod val="25000"/>
                  </a:schemeClr>
                </a:solidFill>
              </a:rPr>
              <a:t>getGoods</a:t>
            </a:r>
            <a:r>
              <a:rPr lang="en-US" altLang="zh-CN" sz="4000" dirty="0">
                <a:solidFill>
                  <a:schemeClr val="bg2">
                    <a:lumMod val="25000"/>
                  </a:schemeClr>
                </a:solidFill>
              </a:rPr>
              <a:t>()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6012FCFE-03DE-400D-A7CE-5176049CACE9}"/>
              </a:ext>
            </a:extLst>
          </p:cNvPr>
          <p:cNvSpPr/>
          <p:nvPr/>
        </p:nvSpPr>
        <p:spPr>
          <a:xfrm>
            <a:off x="3249623" y="4486521"/>
            <a:ext cx="11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chemeClr val="bg1">
                    <a:lumMod val="50000"/>
                  </a:schemeClr>
                </a:solidFill>
              </a:rPr>
              <a:t> iterator()</a:t>
            </a:r>
            <a:endParaRPr lang="zh-CN" altLang="en-US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61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260</Words>
  <Application>Microsoft Office PowerPoint</Application>
  <PresentationFormat>宽屏</PresentationFormat>
  <Paragraphs>100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等线</vt:lpstr>
      <vt:lpstr>等线 Light</vt:lpstr>
      <vt:lpstr>Office 主题​​</vt:lpstr>
      <vt:lpstr>饱了么</vt:lpstr>
      <vt:lpstr>PowerPoint 演示文稿</vt:lpstr>
      <vt:lpstr>PowerPoint 演示文稿</vt:lpstr>
      <vt:lpstr>PowerPoint 演示文稿</vt:lpstr>
      <vt:lpstr>Model – 用户类</vt:lpstr>
      <vt:lpstr>DAO – 用户登录/注册Dao类</vt:lpstr>
      <vt:lpstr>Model - 商品类</vt:lpstr>
      <vt:lpstr>DAO - 商品Dao类</vt:lpstr>
      <vt:lpstr>Model - 商品列表类</vt:lpstr>
      <vt:lpstr>Model – 商品搜索类</vt:lpstr>
      <vt:lpstr>DAO –商品列表Dao类</vt:lpstr>
      <vt:lpstr>Model – 商品属性列表类</vt:lpstr>
      <vt:lpstr>DAO –商品属性列表Dao类</vt:lpstr>
      <vt:lpstr>Model – 商品属性列表类</vt:lpstr>
      <vt:lpstr>Session</vt:lpstr>
      <vt:lpstr>消灭水果 – Javascript 小游戏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后端</dc:title>
  <dc:creator>蒋金宇</dc:creator>
  <cp:lastModifiedBy>蒋金宇</cp:lastModifiedBy>
  <cp:revision>29</cp:revision>
  <dcterms:created xsi:type="dcterms:W3CDTF">2017-07-10T08:45:29Z</dcterms:created>
  <dcterms:modified xsi:type="dcterms:W3CDTF">2017-07-10T14:55:37Z</dcterms:modified>
</cp:coreProperties>
</file>