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A958-BC30-4C43-ADB7-7BA3C5ECB3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B55BEA-EF26-4CAB-9BD2-B12A1B30AA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7B9EF3-44AC-4762-AA70-96884ABB0173}"/>
              </a:ext>
            </a:extLst>
          </p:cNvPr>
          <p:cNvSpPr>
            <a:spLocks noGrp="1"/>
          </p:cNvSpPr>
          <p:nvPr>
            <p:ph type="dt" sz="half" idx="10"/>
          </p:nvPr>
        </p:nvSpPr>
        <p:spPr/>
        <p:txBody>
          <a:bodyPr/>
          <a:lstStyle/>
          <a:p>
            <a:fld id="{D3F84D7C-CB13-4226-A80A-E7ECF0D414BA}" type="datetimeFigureOut">
              <a:rPr lang="en-US" smtClean="0"/>
              <a:t>2/1/2021</a:t>
            </a:fld>
            <a:endParaRPr lang="en-US"/>
          </a:p>
        </p:txBody>
      </p:sp>
      <p:sp>
        <p:nvSpPr>
          <p:cNvPr id="5" name="Footer Placeholder 4">
            <a:extLst>
              <a:ext uri="{FF2B5EF4-FFF2-40B4-BE49-F238E27FC236}">
                <a16:creationId xmlns:a16="http://schemas.microsoft.com/office/drawing/2014/main" id="{7BC6AB46-89D3-4F0C-B66F-B92FD2602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409C1-F801-409E-BDA1-419FAB6190B3}"/>
              </a:ext>
            </a:extLst>
          </p:cNvPr>
          <p:cNvSpPr>
            <a:spLocks noGrp="1"/>
          </p:cNvSpPr>
          <p:nvPr>
            <p:ph type="sldNum" sz="quarter" idx="12"/>
          </p:nvPr>
        </p:nvSpPr>
        <p:spPr/>
        <p:txBody>
          <a:bodyPr/>
          <a:lstStyle/>
          <a:p>
            <a:fld id="{436CA231-C51B-4457-8389-C6236E3B52F1}" type="slidenum">
              <a:rPr lang="en-US" smtClean="0"/>
              <a:t>‹#›</a:t>
            </a:fld>
            <a:endParaRPr lang="en-US"/>
          </a:p>
        </p:txBody>
      </p:sp>
    </p:spTree>
    <p:extLst>
      <p:ext uri="{BB962C8B-B14F-4D97-AF65-F5344CB8AC3E}">
        <p14:creationId xmlns:p14="http://schemas.microsoft.com/office/powerpoint/2010/main" val="132677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BA4C-A972-424A-9502-C9632AC185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330788-9F98-402C-A424-080DD6581A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0CBEC-F77B-487A-9301-2190A42A0C8B}"/>
              </a:ext>
            </a:extLst>
          </p:cNvPr>
          <p:cNvSpPr>
            <a:spLocks noGrp="1"/>
          </p:cNvSpPr>
          <p:nvPr>
            <p:ph type="dt" sz="half" idx="10"/>
          </p:nvPr>
        </p:nvSpPr>
        <p:spPr/>
        <p:txBody>
          <a:bodyPr/>
          <a:lstStyle/>
          <a:p>
            <a:fld id="{D3F84D7C-CB13-4226-A80A-E7ECF0D414BA}" type="datetimeFigureOut">
              <a:rPr lang="en-US" smtClean="0"/>
              <a:t>2/1/2021</a:t>
            </a:fld>
            <a:endParaRPr lang="en-US"/>
          </a:p>
        </p:txBody>
      </p:sp>
      <p:sp>
        <p:nvSpPr>
          <p:cNvPr id="5" name="Footer Placeholder 4">
            <a:extLst>
              <a:ext uri="{FF2B5EF4-FFF2-40B4-BE49-F238E27FC236}">
                <a16:creationId xmlns:a16="http://schemas.microsoft.com/office/drawing/2014/main" id="{C1D8C726-5F38-4984-938B-5603E3F92F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17273-4D7D-43D0-9FEC-A9A77E0415A4}"/>
              </a:ext>
            </a:extLst>
          </p:cNvPr>
          <p:cNvSpPr>
            <a:spLocks noGrp="1"/>
          </p:cNvSpPr>
          <p:nvPr>
            <p:ph type="sldNum" sz="quarter" idx="12"/>
          </p:nvPr>
        </p:nvSpPr>
        <p:spPr/>
        <p:txBody>
          <a:bodyPr/>
          <a:lstStyle/>
          <a:p>
            <a:fld id="{436CA231-C51B-4457-8389-C6236E3B52F1}" type="slidenum">
              <a:rPr lang="en-US" smtClean="0"/>
              <a:t>‹#›</a:t>
            </a:fld>
            <a:endParaRPr lang="en-US"/>
          </a:p>
        </p:txBody>
      </p:sp>
    </p:spTree>
    <p:extLst>
      <p:ext uri="{BB962C8B-B14F-4D97-AF65-F5344CB8AC3E}">
        <p14:creationId xmlns:p14="http://schemas.microsoft.com/office/powerpoint/2010/main" val="2215223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B70F9F-FD1D-40AA-AAD8-133161875B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2EE368-34F6-4E26-9C54-A7D00F08A1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D8C89-FB56-4DFE-9614-9E3D0E3181B7}"/>
              </a:ext>
            </a:extLst>
          </p:cNvPr>
          <p:cNvSpPr>
            <a:spLocks noGrp="1"/>
          </p:cNvSpPr>
          <p:nvPr>
            <p:ph type="dt" sz="half" idx="10"/>
          </p:nvPr>
        </p:nvSpPr>
        <p:spPr/>
        <p:txBody>
          <a:bodyPr/>
          <a:lstStyle/>
          <a:p>
            <a:fld id="{D3F84D7C-CB13-4226-A80A-E7ECF0D414BA}" type="datetimeFigureOut">
              <a:rPr lang="en-US" smtClean="0"/>
              <a:t>2/1/2021</a:t>
            </a:fld>
            <a:endParaRPr lang="en-US"/>
          </a:p>
        </p:txBody>
      </p:sp>
      <p:sp>
        <p:nvSpPr>
          <p:cNvPr id="5" name="Footer Placeholder 4">
            <a:extLst>
              <a:ext uri="{FF2B5EF4-FFF2-40B4-BE49-F238E27FC236}">
                <a16:creationId xmlns:a16="http://schemas.microsoft.com/office/drawing/2014/main" id="{A765B55C-D50C-458D-9C7D-8EB78C3C3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EC160-620C-46C3-9816-4621686D10D1}"/>
              </a:ext>
            </a:extLst>
          </p:cNvPr>
          <p:cNvSpPr>
            <a:spLocks noGrp="1"/>
          </p:cNvSpPr>
          <p:nvPr>
            <p:ph type="sldNum" sz="quarter" idx="12"/>
          </p:nvPr>
        </p:nvSpPr>
        <p:spPr/>
        <p:txBody>
          <a:bodyPr/>
          <a:lstStyle/>
          <a:p>
            <a:fld id="{436CA231-C51B-4457-8389-C6236E3B52F1}" type="slidenum">
              <a:rPr lang="en-US" smtClean="0"/>
              <a:t>‹#›</a:t>
            </a:fld>
            <a:endParaRPr lang="en-US"/>
          </a:p>
        </p:txBody>
      </p:sp>
    </p:spTree>
    <p:extLst>
      <p:ext uri="{BB962C8B-B14F-4D97-AF65-F5344CB8AC3E}">
        <p14:creationId xmlns:p14="http://schemas.microsoft.com/office/powerpoint/2010/main" val="231381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579EE-53C4-4AE9-A43B-EC6680115A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303640-174D-4123-AB40-A5C0B6F38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766F7D-71F8-471B-B254-0AA0ACF2A546}"/>
              </a:ext>
            </a:extLst>
          </p:cNvPr>
          <p:cNvSpPr>
            <a:spLocks noGrp="1"/>
          </p:cNvSpPr>
          <p:nvPr>
            <p:ph type="dt" sz="half" idx="10"/>
          </p:nvPr>
        </p:nvSpPr>
        <p:spPr/>
        <p:txBody>
          <a:bodyPr/>
          <a:lstStyle/>
          <a:p>
            <a:fld id="{D3F84D7C-CB13-4226-A80A-E7ECF0D414BA}" type="datetimeFigureOut">
              <a:rPr lang="en-US" smtClean="0"/>
              <a:t>2/1/2021</a:t>
            </a:fld>
            <a:endParaRPr lang="en-US"/>
          </a:p>
        </p:txBody>
      </p:sp>
      <p:sp>
        <p:nvSpPr>
          <p:cNvPr id="5" name="Footer Placeholder 4">
            <a:extLst>
              <a:ext uri="{FF2B5EF4-FFF2-40B4-BE49-F238E27FC236}">
                <a16:creationId xmlns:a16="http://schemas.microsoft.com/office/drawing/2014/main" id="{4F29D270-632B-4563-A698-D1740B21A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2EF99-2B2C-4952-983F-8F470269924E}"/>
              </a:ext>
            </a:extLst>
          </p:cNvPr>
          <p:cNvSpPr>
            <a:spLocks noGrp="1"/>
          </p:cNvSpPr>
          <p:nvPr>
            <p:ph type="sldNum" sz="quarter" idx="12"/>
          </p:nvPr>
        </p:nvSpPr>
        <p:spPr/>
        <p:txBody>
          <a:bodyPr/>
          <a:lstStyle/>
          <a:p>
            <a:fld id="{436CA231-C51B-4457-8389-C6236E3B52F1}" type="slidenum">
              <a:rPr lang="en-US" smtClean="0"/>
              <a:t>‹#›</a:t>
            </a:fld>
            <a:endParaRPr lang="en-US"/>
          </a:p>
        </p:txBody>
      </p:sp>
    </p:spTree>
    <p:extLst>
      <p:ext uri="{BB962C8B-B14F-4D97-AF65-F5344CB8AC3E}">
        <p14:creationId xmlns:p14="http://schemas.microsoft.com/office/powerpoint/2010/main" val="939165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263C-FF03-424A-95D8-64D118EDF8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E5BF5A-0601-4684-A2C3-4216BA236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09E607-0580-4C44-9FEF-9D0A8C4DC047}"/>
              </a:ext>
            </a:extLst>
          </p:cNvPr>
          <p:cNvSpPr>
            <a:spLocks noGrp="1"/>
          </p:cNvSpPr>
          <p:nvPr>
            <p:ph type="dt" sz="half" idx="10"/>
          </p:nvPr>
        </p:nvSpPr>
        <p:spPr/>
        <p:txBody>
          <a:bodyPr/>
          <a:lstStyle/>
          <a:p>
            <a:fld id="{D3F84D7C-CB13-4226-A80A-E7ECF0D414BA}" type="datetimeFigureOut">
              <a:rPr lang="en-US" smtClean="0"/>
              <a:t>2/1/2021</a:t>
            </a:fld>
            <a:endParaRPr lang="en-US"/>
          </a:p>
        </p:txBody>
      </p:sp>
      <p:sp>
        <p:nvSpPr>
          <p:cNvPr id="5" name="Footer Placeholder 4">
            <a:extLst>
              <a:ext uri="{FF2B5EF4-FFF2-40B4-BE49-F238E27FC236}">
                <a16:creationId xmlns:a16="http://schemas.microsoft.com/office/drawing/2014/main" id="{581D1EFE-2AFB-4A92-90FF-2247E9D8B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B8315-8277-49E7-855B-D2566EF880C3}"/>
              </a:ext>
            </a:extLst>
          </p:cNvPr>
          <p:cNvSpPr>
            <a:spLocks noGrp="1"/>
          </p:cNvSpPr>
          <p:nvPr>
            <p:ph type="sldNum" sz="quarter" idx="12"/>
          </p:nvPr>
        </p:nvSpPr>
        <p:spPr/>
        <p:txBody>
          <a:bodyPr/>
          <a:lstStyle/>
          <a:p>
            <a:fld id="{436CA231-C51B-4457-8389-C6236E3B52F1}" type="slidenum">
              <a:rPr lang="en-US" smtClean="0"/>
              <a:t>‹#›</a:t>
            </a:fld>
            <a:endParaRPr lang="en-US"/>
          </a:p>
        </p:txBody>
      </p:sp>
    </p:spTree>
    <p:extLst>
      <p:ext uri="{BB962C8B-B14F-4D97-AF65-F5344CB8AC3E}">
        <p14:creationId xmlns:p14="http://schemas.microsoft.com/office/powerpoint/2010/main" val="1021718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63F3-205B-4EA9-8F95-BC71A99747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F92541-C189-4F34-8B59-A041E7D310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E0C611-9AA3-426F-B5E6-C9D528D722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38A6FA-2C34-4659-A0BB-5A62381343B4}"/>
              </a:ext>
            </a:extLst>
          </p:cNvPr>
          <p:cNvSpPr>
            <a:spLocks noGrp="1"/>
          </p:cNvSpPr>
          <p:nvPr>
            <p:ph type="dt" sz="half" idx="10"/>
          </p:nvPr>
        </p:nvSpPr>
        <p:spPr/>
        <p:txBody>
          <a:bodyPr/>
          <a:lstStyle/>
          <a:p>
            <a:fld id="{D3F84D7C-CB13-4226-A80A-E7ECF0D414BA}" type="datetimeFigureOut">
              <a:rPr lang="en-US" smtClean="0"/>
              <a:t>2/1/2021</a:t>
            </a:fld>
            <a:endParaRPr lang="en-US"/>
          </a:p>
        </p:txBody>
      </p:sp>
      <p:sp>
        <p:nvSpPr>
          <p:cNvPr id="6" name="Footer Placeholder 5">
            <a:extLst>
              <a:ext uri="{FF2B5EF4-FFF2-40B4-BE49-F238E27FC236}">
                <a16:creationId xmlns:a16="http://schemas.microsoft.com/office/drawing/2014/main" id="{62140046-1AE5-45D2-A478-B289A91FB5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067A9E-60A4-4EDE-A326-D8134FDB01C5}"/>
              </a:ext>
            </a:extLst>
          </p:cNvPr>
          <p:cNvSpPr>
            <a:spLocks noGrp="1"/>
          </p:cNvSpPr>
          <p:nvPr>
            <p:ph type="sldNum" sz="quarter" idx="12"/>
          </p:nvPr>
        </p:nvSpPr>
        <p:spPr/>
        <p:txBody>
          <a:bodyPr/>
          <a:lstStyle/>
          <a:p>
            <a:fld id="{436CA231-C51B-4457-8389-C6236E3B52F1}" type="slidenum">
              <a:rPr lang="en-US" smtClean="0"/>
              <a:t>‹#›</a:t>
            </a:fld>
            <a:endParaRPr lang="en-US"/>
          </a:p>
        </p:txBody>
      </p:sp>
    </p:spTree>
    <p:extLst>
      <p:ext uri="{BB962C8B-B14F-4D97-AF65-F5344CB8AC3E}">
        <p14:creationId xmlns:p14="http://schemas.microsoft.com/office/powerpoint/2010/main" val="323355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5D5D-9F58-46F2-86AC-6C3A7057DE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ECC556-4ABE-4F6E-A0B4-783CEA110F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C9456C-E888-4393-8EFB-6FDA11ED6A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BF54DB-B4D8-4028-8CBE-A705CB3C13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215F13-695D-43BF-AD64-23A482395F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15A1F-3704-4588-9048-EEE234F1F35F}"/>
              </a:ext>
            </a:extLst>
          </p:cNvPr>
          <p:cNvSpPr>
            <a:spLocks noGrp="1"/>
          </p:cNvSpPr>
          <p:nvPr>
            <p:ph type="dt" sz="half" idx="10"/>
          </p:nvPr>
        </p:nvSpPr>
        <p:spPr/>
        <p:txBody>
          <a:bodyPr/>
          <a:lstStyle/>
          <a:p>
            <a:fld id="{D3F84D7C-CB13-4226-A80A-E7ECF0D414BA}" type="datetimeFigureOut">
              <a:rPr lang="en-US" smtClean="0"/>
              <a:t>2/1/2021</a:t>
            </a:fld>
            <a:endParaRPr lang="en-US"/>
          </a:p>
        </p:txBody>
      </p:sp>
      <p:sp>
        <p:nvSpPr>
          <p:cNvPr id="8" name="Footer Placeholder 7">
            <a:extLst>
              <a:ext uri="{FF2B5EF4-FFF2-40B4-BE49-F238E27FC236}">
                <a16:creationId xmlns:a16="http://schemas.microsoft.com/office/drawing/2014/main" id="{09DDF8E0-10F0-4E4A-A1DC-FC27526B0B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B37F9D-B0A2-4571-B492-80A662044038}"/>
              </a:ext>
            </a:extLst>
          </p:cNvPr>
          <p:cNvSpPr>
            <a:spLocks noGrp="1"/>
          </p:cNvSpPr>
          <p:nvPr>
            <p:ph type="sldNum" sz="quarter" idx="12"/>
          </p:nvPr>
        </p:nvSpPr>
        <p:spPr/>
        <p:txBody>
          <a:bodyPr/>
          <a:lstStyle/>
          <a:p>
            <a:fld id="{436CA231-C51B-4457-8389-C6236E3B52F1}" type="slidenum">
              <a:rPr lang="en-US" smtClean="0"/>
              <a:t>‹#›</a:t>
            </a:fld>
            <a:endParaRPr lang="en-US"/>
          </a:p>
        </p:txBody>
      </p:sp>
    </p:spTree>
    <p:extLst>
      <p:ext uri="{BB962C8B-B14F-4D97-AF65-F5344CB8AC3E}">
        <p14:creationId xmlns:p14="http://schemas.microsoft.com/office/powerpoint/2010/main" val="57400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0FC71-7B15-4C03-91D9-4AFCABEC51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746762-97FE-45AF-A08C-983E9C46C25D}"/>
              </a:ext>
            </a:extLst>
          </p:cNvPr>
          <p:cNvSpPr>
            <a:spLocks noGrp="1"/>
          </p:cNvSpPr>
          <p:nvPr>
            <p:ph type="dt" sz="half" idx="10"/>
          </p:nvPr>
        </p:nvSpPr>
        <p:spPr/>
        <p:txBody>
          <a:bodyPr/>
          <a:lstStyle/>
          <a:p>
            <a:fld id="{D3F84D7C-CB13-4226-A80A-E7ECF0D414BA}" type="datetimeFigureOut">
              <a:rPr lang="en-US" smtClean="0"/>
              <a:t>2/1/2021</a:t>
            </a:fld>
            <a:endParaRPr lang="en-US"/>
          </a:p>
        </p:txBody>
      </p:sp>
      <p:sp>
        <p:nvSpPr>
          <p:cNvPr id="4" name="Footer Placeholder 3">
            <a:extLst>
              <a:ext uri="{FF2B5EF4-FFF2-40B4-BE49-F238E27FC236}">
                <a16:creationId xmlns:a16="http://schemas.microsoft.com/office/drawing/2014/main" id="{0D51DF9A-7D53-4720-856D-FD7F196D46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4C6A9-050D-4AA1-91EF-97D975F145D0}"/>
              </a:ext>
            </a:extLst>
          </p:cNvPr>
          <p:cNvSpPr>
            <a:spLocks noGrp="1"/>
          </p:cNvSpPr>
          <p:nvPr>
            <p:ph type="sldNum" sz="quarter" idx="12"/>
          </p:nvPr>
        </p:nvSpPr>
        <p:spPr/>
        <p:txBody>
          <a:bodyPr/>
          <a:lstStyle/>
          <a:p>
            <a:fld id="{436CA231-C51B-4457-8389-C6236E3B52F1}" type="slidenum">
              <a:rPr lang="en-US" smtClean="0"/>
              <a:t>‹#›</a:t>
            </a:fld>
            <a:endParaRPr lang="en-US"/>
          </a:p>
        </p:txBody>
      </p:sp>
    </p:spTree>
    <p:extLst>
      <p:ext uri="{BB962C8B-B14F-4D97-AF65-F5344CB8AC3E}">
        <p14:creationId xmlns:p14="http://schemas.microsoft.com/office/powerpoint/2010/main" val="89246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A157D-E11D-4CDB-BC51-286753818226}"/>
              </a:ext>
            </a:extLst>
          </p:cNvPr>
          <p:cNvSpPr>
            <a:spLocks noGrp="1"/>
          </p:cNvSpPr>
          <p:nvPr>
            <p:ph type="dt" sz="half" idx="10"/>
          </p:nvPr>
        </p:nvSpPr>
        <p:spPr/>
        <p:txBody>
          <a:bodyPr/>
          <a:lstStyle/>
          <a:p>
            <a:fld id="{D3F84D7C-CB13-4226-A80A-E7ECF0D414BA}" type="datetimeFigureOut">
              <a:rPr lang="en-US" smtClean="0"/>
              <a:t>2/1/2021</a:t>
            </a:fld>
            <a:endParaRPr lang="en-US"/>
          </a:p>
        </p:txBody>
      </p:sp>
      <p:sp>
        <p:nvSpPr>
          <p:cNvPr id="3" name="Footer Placeholder 2">
            <a:extLst>
              <a:ext uri="{FF2B5EF4-FFF2-40B4-BE49-F238E27FC236}">
                <a16:creationId xmlns:a16="http://schemas.microsoft.com/office/drawing/2014/main" id="{8DDC4E1E-C186-4E94-805E-45F0808C5E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F56857-178E-4DB4-A521-C62087AB2255}"/>
              </a:ext>
            </a:extLst>
          </p:cNvPr>
          <p:cNvSpPr>
            <a:spLocks noGrp="1"/>
          </p:cNvSpPr>
          <p:nvPr>
            <p:ph type="sldNum" sz="quarter" idx="12"/>
          </p:nvPr>
        </p:nvSpPr>
        <p:spPr/>
        <p:txBody>
          <a:bodyPr/>
          <a:lstStyle/>
          <a:p>
            <a:fld id="{436CA231-C51B-4457-8389-C6236E3B52F1}" type="slidenum">
              <a:rPr lang="en-US" smtClean="0"/>
              <a:t>‹#›</a:t>
            </a:fld>
            <a:endParaRPr lang="en-US"/>
          </a:p>
        </p:txBody>
      </p:sp>
    </p:spTree>
    <p:extLst>
      <p:ext uri="{BB962C8B-B14F-4D97-AF65-F5344CB8AC3E}">
        <p14:creationId xmlns:p14="http://schemas.microsoft.com/office/powerpoint/2010/main" val="99760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F2EC-3EEB-44BF-8331-EDDE539B26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DFB2EC-82A7-40BA-858F-DDE219D653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38D83A-77A7-4E1D-858E-E0D8ABF31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63C70F-8722-405F-95EC-8D1E4E48D6C6}"/>
              </a:ext>
            </a:extLst>
          </p:cNvPr>
          <p:cNvSpPr>
            <a:spLocks noGrp="1"/>
          </p:cNvSpPr>
          <p:nvPr>
            <p:ph type="dt" sz="half" idx="10"/>
          </p:nvPr>
        </p:nvSpPr>
        <p:spPr/>
        <p:txBody>
          <a:bodyPr/>
          <a:lstStyle/>
          <a:p>
            <a:fld id="{D3F84D7C-CB13-4226-A80A-E7ECF0D414BA}" type="datetimeFigureOut">
              <a:rPr lang="en-US" smtClean="0"/>
              <a:t>2/1/2021</a:t>
            </a:fld>
            <a:endParaRPr lang="en-US"/>
          </a:p>
        </p:txBody>
      </p:sp>
      <p:sp>
        <p:nvSpPr>
          <p:cNvPr id="6" name="Footer Placeholder 5">
            <a:extLst>
              <a:ext uri="{FF2B5EF4-FFF2-40B4-BE49-F238E27FC236}">
                <a16:creationId xmlns:a16="http://schemas.microsoft.com/office/drawing/2014/main" id="{C0D0123A-E32D-4542-9AAE-1512E1C2AE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2F1C54-2BEE-4385-8C01-45365D01665C}"/>
              </a:ext>
            </a:extLst>
          </p:cNvPr>
          <p:cNvSpPr>
            <a:spLocks noGrp="1"/>
          </p:cNvSpPr>
          <p:nvPr>
            <p:ph type="sldNum" sz="quarter" idx="12"/>
          </p:nvPr>
        </p:nvSpPr>
        <p:spPr/>
        <p:txBody>
          <a:bodyPr/>
          <a:lstStyle/>
          <a:p>
            <a:fld id="{436CA231-C51B-4457-8389-C6236E3B52F1}" type="slidenum">
              <a:rPr lang="en-US" smtClean="0"/>
              <a:t>‹#›</a:t>
            </a:fld>
            <a:endParaRPr lang="en-US"/>
          </a:p>
        </p:txBody>
      </p:sp>
    </p:spTree>
    <p:extLst>
      <p:ext uri="{BB962C8B-B14F-4D97-AF65-F5344CB8AC3E}">
        <p14:creationId xmlns:p14="http://schemas.microsoft.com/office/powerpoint/2010/main" val="22995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D5F2-2DE0-4F88-B12E-9278A8A4F9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5BDC63-7D83-4A13-B5FA-00090550F2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1881B3-D020-4DB7-A712-5E052AC43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70D450-E4C8-4084-99D9-6D8EEE4EC123}"/>
              </a:ext>
            </a:extLst>
          </p:cNvPr>
          <p:cNvSpPr>
            <a:spLocks noGrp="1"/>
          </p:cNvSpPr>
          <p:nvPr>
            <p:ph type="dt" sz="half" idx="10"/>
          </p:nvPr>
        </p:nvSpPr>
        <p:spPr/>
        <p:txBody>
          <a:bodyPr/>
          <a:lstStyle/>
          <a:p>
            <a:fld id="{D3F84D7C-CB13-4226-A80A-E7ECF0D414BA}" type="datetimeFigureOut">
              <a:rPr lang="en-US" smtClean="0"/>
              <a:t>2/1/2021</a:t>
            </a:fld>
            <a:endParaRPr lang="en-US"/>
          </a:p>
        </p:txBody>
      </p:sp>
      <p:sp>
        <p:nvSpPr>
          <p:cNvPr id="6" name="Footer Placeholder 5">
            <a:extLst>
              <a:ext uri="{FF2B5EF4-FFF2-40B4-BE49-F238E27FC236}">
                <a16:creationId xmlns:a16="http://schemas.microsoft.com/office/drawing/2014/main" id="{2146C662-50D1-4995-A92E-A45D12E1D9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90EEF9-1351-4F51-9837-0B829B35EFEE}"/>
              </a:ext>
            </a:extLst>
          </p:cNvPr>
          <p:cNvSpPr>
            <a:spLocks noGrp="1"/>
          </p:cNvSpPr>
          <p:nvPr>
            <p:ph type="sldNum" sz="quarter" idx="12"/>
          </p:nvPr>
        </p:nvSpPr>
        <p:spPr/>
        <p:txBody>
          <a:bodyPr/>
          <a:lstStyle/>
          <a:p>
            <a:fld id="{436CA231-C51B-4457-8389-C6236E3B52F1}" type="slidenum">
              <a:rPr lang="en-US" smtClean="0"/>
              <a:t>‹#›</a:t>
            </a:fld>
            <a:endParaRPr lang="en-US"/>
          </a:p>
        </p:txBody>
      </p:sp>
    </p:spTree>
    <p:extLst>
      <p:ext uri="{BB962C8B-B14F-4D97-AF65-F5344CB8AC3E}">
        <p14:creationId xmlns:p14="http://schemas.microsoft.com/office/powerpoint/2010/main" val="159621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2EB6E4-C973-4558-B6E6-39B4595270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D65ECC-8284-4F4A-8DA6-2B14A40CA6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84CD9-D621-49A9-A4F3-A59CDA28F7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F84D7C-CB13-4226-A80A-E7ECF0D414BA}" type="datetimeFigureOut">
              <a:rPr lang="en-US" smtClean="0"/>
              <a:t>2/1/2021</a:t>
            </a:fld>
            <a:endParaRPr lang="en-US"/>
          </a:p>
        </p:txBody>
      </p:sp>
      <p:sp>
        <p:nvSpPr>
          <p:cNvPr id="5" name="Footer Placeholder 4">
            <a:extLst>
              <a:ext uri="{FF2B5EF4-FFF2-40B4-BE49-F238E27FC236}">
                <a16:creationId xmlns:a16="http://schemas.microsoft.com/office/drawing/2014/main" id="{F286C9AC-DA6D-42AB-AF59-FED98F2C70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1A0B46-9969-44C8-85B0-ED1DB7B1C7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CA231-C51B-4457-8389-C6236E3B52F1}" type="slidenum">
              <a:rPr lang="en-US" smtClean="0"/>
              <a:t>‹#›</a:t>
            </a:fld>
            <a:endParaRPr lang="en-US"/>
          </a:p>
        </p:txBody>
      </p:sp>
    </p:spTree>
    <p:extLst>
      <p:ext uri="{BB962C8B-B14F-4D97-AF65-F5344CB8AC3E}">
        <p14:creationId xmlns:p14="http://schemas.microsoft.com/office/powerpoint/2010/main" val="157586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86EED78-2927-4560-8EF9-1722F475EA8B}"/>
              </a:ext>
            </a:extLst>
          </p:cNvPr>
          <p:cNvSpPr txBox="1"/>
          <p:nvPr/>
        </p:nvSpPr>
        <p:spPr>
          <a:xfrm>
            <a:off x="1841500" y="1206500"/>
            <a:ext cx="7912100" cy="3139321"/>
          </a:xfrm>
          <a:prstGeom prst="rect">
            <a:avLst/>
          </a:prstGeom>
          <a:noFill/>
        </p:spPr>
        <p:txBody>
          <a:bodyPr wrap="square" rtlCol="0">
            <a:spAutoFit/>
          </a:bodyPr>
          <a:lstStyle/>
          <a:p>
            <a:r>
              <a:rPr lang="en-US" dirty="0"/>
              <a:t>Chemical Compound</a:t>
            </a:r>
          </a:p>
          <a:p>
            <a:r>
              <a:rPr lang="en-US" dirty="0"/>
              <a:t>A chemical compound is a chemical substance consisting of two or more different chemically</a:t>
            </a:r>
          </a:p>
          <a:p>
            <a:r>
              <a:rPr lang="en-US" dirty="0"/>
              <a:t>bonded elements, with a fixed ratio determining the composition.</a:t>
            </a:r>
          </a:p>
          <a:p>
            <a:r>
              <a:rPr lang="en-US" dirty="0"/>
              <a:t>The ratio of each element is usually expressed by chemical </a:t>
            </a:r>
            <a:r>
              <a:rPr lang="en-US" dirty="0" err="1"/>
              <a:t>formulaFor</a:t>
            </a:r>
            <a:r>
              <a:rPr lang="en-US" dirty="0"/>
              <a:t> example, water (H2O) is a compound consisting of two hydrogen atoms bonded to an </a:t>
            </a:r>
            <a:r>
              <a:rPr lang="en-US" dirty="0" err="1"/>
              <a:t>oxegyn</a:t>
            </a:r>
            <a:r>
              <a:rPr lang="en-US" dirty="0"/>
              <a:t> atom The atoms within a compound can held together by a variety of interactions, ranging from </a:t>
            </a:r>
            <a:r>
              <a:rPr lang="en-US" dirty="0" err="1"/>
              <a:t>covelent</a:t>
            </a:r>
            <a:r>
              <a:rPr lang="en-US" dirty="0"/>
              <a:t> bonds to electrostatic forces in ionic bonds A continuum of bond polarities exist between the purely covalent bond (as in H2) and ionic bonds. For example H2O is held together by polar covalent bonds Sodium chloride is an example of ionic compound.</a:t>
            </a:r>
          </a:p>
        </p:txBody>
      </p:sp>
    </p:spTree>
    <p:extLst>
      <p:ext uri="{BB962C8B-B14F-4D97-AF65-F5344CB8AC3E}">
        <p14:creationId xmlns:p14="http://schemas.microsoft.com/office/powerpoint/2010/main" val="3367375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120</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cp:revision>
  <dcterms:created xsi:type="dcterms:W3CDTF">2021-02-01T15:34:55Z</dcterms:created>
  <dcterms:modified xsi:type="dcterms:W3CDTF">2021-02-01T15:39:32Z</dcterms:modified>
</cp:coreProperties>
</file>