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5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5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5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E3AD-C6AF-44CC-977F-88270D3469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DFE6-892D-4D64-9891-482A84A7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0" y="227039"/>
            <a:ext cx="11559389" cy="64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93" y="190005"/>
            <a:ext cx="11844407" cy="61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0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6" y="220911"/>
            <a:ext cx="11021963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6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4" y="282179"/>
            <a:ext cx="11879436" cy="63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8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85046"/>
            <a:ext cx="11001269" cy="66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5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" y="419701"/>
            <a:ext cx="11744589" cy="64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3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352415"/>
            <a:ext cx="11298222" cy="62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314319"/>
            <a:ext cx="10383754" cy="62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165703"/>
            <a:ext cx="11744696" cy="65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5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4" y="356209"/>
            <a:ext cx="10794670" cy="635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7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 12</dc:creator>
  <cp:lastModifiedBy>SPY 12</cp:lastModifiedBy>
  <cp:revision>2</cp:revision>
  <dcterms:created xsi:type="dcterms:W3CDTF">2023-11-05T11:55:39Z</dcterms:created>
  <dcterms:modified xsi:type="dcterms:W3CDTF">2023-11-05T11:56:25Z</dcterms:modified>
</cp:coreProperties>
</file>