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ityBike_15637780217580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6745751-9834-4901-8F0F-A54B05499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CityBike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EF12E09-ED7B-49BD-967A-4449A3E5B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Laura De Morneau</a:t>
            </a:r>
          </a:p>
          <a:p>
            <a:r>
              <a:rPr lang="en-US" dirty="0"/>
              <a:t>Tableau Project</a:t>
            </a:r>
          </a:p>
          <a:p>
            <a:r>
              <a:rPr lang="en-US" dirty="0"/>
              <a:t>July,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81BC54DD-B643-421C-A262-F66044D5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08" y="0"/>
            <a:ext cx="732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8743584F-A673-46C7-A0C9-292FDF5E4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08" y="0"/>
            <a:ext cx="732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22690F5D-B963-40CF-8F8C-C213AC98C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08" y="0"/>
            <a:ext cx="732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FC3C3BE0-1BAD-4B61-BDB4-2D64FE2E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08" y="0"/>
            <a:ext cx="732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693C1C85-87A8-4D05-829D-34DB37A7E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08" y="0"/>
            <a:ext cx="732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117FD9D3-24F5-47D4-B133-C0E06F207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08" y="0"/>
            <a:ext cx="732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623FA3B3-6DA3-423F-9D6C-3BE4FB4EF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08" y="0"/>
            <a:ext cx="732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5942766F-91F9-416E-A4B2-5BDC597A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08" y="0"/>
            <a:ext cx="732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FACDA123-D357-4216-891C-1EC606823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08" y="0"/>
            <a:ext cx="7325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CityBike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CityBike</dc:title>
  <dc:creator/>
  <cp:lastModifiedBy>Laura De Morneau</cp:lastModifiedBy>
  <cp:revision>1</cp:revision>
  <dcterms:created xsi:type="dcterms:W3CDTF">2019-07-24T07:16:13Z</dcterms:created>
  <dcterms:modified xsi:type="dcterms:W3CDTF">2019-07-24T07:20:26Z</dcterms:modified>
</cp:coreProperties>
</file>