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62" r:id="rId4"/>
    <p:sldId id="263" r:id="rId5"/>
    <p:sldId id="264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109813-3618-4BA3-8102-BFDE39EB097C}">
          <p14:sldIdLst>
            <p14:sldId id="261"/>
          </p14:sldIdLst>
        </p14:section>
        <p14:section name="Introduction" id="{E652540C-6BF0-4659-BAAC-2192DC0C1A9C}">
          <p14:sldIdLst>
            <p14:sldId id="257"/>
          </p14:sldIdLst>
        </p14:section>
        <p14:section name="Background" id="{290F42E4-F8CC-4110-9774-ED8539AFAF9C}">
          <p14:sldIdLst>
            <p14:sldId id="262"/>
          </p14:sldIdLst>
        </p14:section>
        <p14:section name="The Problem" id="{A49FB1F1-3D81-449B-B6F8-63C847B3A08B}">
          <p14:sldIdLst>
            <p14:sldId id="263"/>
          </p14:sldIdLst>
        </p14:section>
        <p14:section name="The Solution" id="{B27D93D4-BF0A-4D3A-9CF2-B9F548F45E0A}">
          <p14:sldIdLst>
            <p14:sldId id="264"/>
          </p14:sldIdLst>
        </p14:section>
        <p14:section name="Evaluation &amp; Conclusion" id="{C4A4795D-FAFF-45B8-8410-35E20B0AC6DB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Task description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1 Title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2 Title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Task description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 3 Title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1/11/2018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1/11/2018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1/11/2018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51" y="2843408"/>
            <a:ext cx="10585004" cy="2449218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Analysing Algorithmic Patterns Based on Real</a:t>
            </a:r>
            <a:br>
              <a:rPr lang="en-IE" dirty="0"/>
            </a:br>
            <a:r>
              <a:rPr lang="en-IE" dirty="0"/>
              <a:t>Coding Interview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Ian Dempsey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4454047" cy="38099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Project Goals</a:t>
            </a:r>
          </a:p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FCD9E3-7503-4EB5-B5BC-CB98A41EBE33}"/>
              </a:ext>
            </a:extLst>
          </p:cNvPr>
          <p:cNvSpPr txBox="1">
            <a:spLocks/>
          </p:cNvSpPr>
          <p:nvPr/>
        </p:nvSpPr>
        <p:spPr>
          <a:xfrm>
            <a:off x="5749447" y="1981200"/>
            <a:ext cx="445404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Motivation</a:t>
            </a:r>
          </a:p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981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E6EC8-B2A5-44CF-AE3E-EB166C1C3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01178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5E7C-F0CA-4A43-8DB2-EF34DE16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 &amp; Conclusion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BB90E6C8-1900-491A-849A-985FDECD21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69333"/>
              </p:ext>
            </p:extLst>
          </p:nvPr>
        </p:nvGraphicFramePr>
        <p:xfrm>
          <a:off x="7239000" y="1799843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Group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76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88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Class 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84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</TotalTime>
  <Words>102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Analysing Algorithmic Patterns Based on Real Coding Interview Questions</vt:lpstr>
      <vt:lpstr>Introduction</vt:lpstr>
      <vt:lpstr>Background</vt:lpstr>
      <vt:lpstr>The Problem</vt:lpstr>
      <vt:lpstr>The Solution</vt:lpstr>
      <vt:lpstr>Evaluation &amp;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Algorithmic Patterns Based on Real Coding Interview Questions</dc:title>
  <dc:creator>Ian Dempsey</dc:creator>
  <cp:lastModifiedBy>Ian Dempsey</cp:lastModifiedBy>
  <cp:revision>2</cp:revision>
  <dcterms:created xsi:type="dcterms:W3CDTF">2018-01-11T16:22:36Z</dcterms:created>
  <dcterms:modified xsi:type="dcterms:W3CDTF">2018-01-11T16:36:33Z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