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68D1A2-2A31-414D-AC89-5630DFE7A03E}">
          <p14:sldIdLst>
            <p14:sldId id="261"/>
          </p14:sldIdLst>
        </p14:section>
        <p14:section name="Outline of Presentation" id="{7A07ADEE-DDA3-4C1A-AC79-8EC33D27961B}">
          <p14:sldIdLst>
            <p14:sldId id="257"/>
          </p14:sldIdLst>
        </p14:section>
        <p14:section name="Introduction" id="{9C6074E8-A21B-45FB-AD68-1EB809FE8E2F}">
          <p14:sldIdLst>
            <p14:sldId id="270"/>
          </p14:sldIdLst>
        </p14:section>
        <p14:section name="Problem Formulation" id="{92D61348-CFE0-4D0C-BA3B-13C5B85AF057}">
          <p14:sldIdLst>
            <p14:sldId id="262"/>
          </p14:sldIdLst>
        </p14:section>
        <p14:section name="Software Framework" id="{07AE5577-D00C-4688-8473-441804066E9F}">
          <p14:sldIdLst>
            <p14:sldId id="263"/>
          </p14:sldIdLst>
        </p14:section>
        <p14:section name="Methodology" id="{68B5FE72-28C3-4FC2-9103-7D3861B07DC9}">
          <p14:sldIdLst>
            <p14:sldId id="264"/>
          </p14:sldIdLst>
        </p14:section>
        <p14:section name="Software Problems" id="{F05FFA77-A518-42B9-97EC-3D8BDEC2B7D1}">
          <p14:sldIdLst>
            <p14:sldId id="265"/>
          </p14:sldIdLst>
        </p14:section>
        <p14:section name="Results" id="{57C4D59E-E16A-4749-A106-7DE7A07CCEF6}">
          <p14:sldIdLst>
            <p14:sldId id="266"/>
          </p14:sldIdLst>
        </p14:section>
        <p14:section name="Conclussions" id="{F2855F61-745D-4C37-8467-6876D9730DB6}">
          <p14:sldIdLst>
            <p14:sldId id="268"/>
          </p14:sldIdLst>
        </p14:section>
        <p14:section name="Future Work" id="{3CC1A3CD-6760-474B-ADB2-98BE0243CDCC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8-4DF7-827C-1D8E6340A0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8-4DF7-827C-1D8E6340A0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8-4DF7-827C-1D8E6340A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42" y="1909346"/>
            <a:ext cx="10685213" cy="338328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Analysing Algorithmic Patterns Based on Real</a:t>
            </a:r>
            <a:br>
              <a:rPr lang="en-IE" dirty="0"/>
            </a:br>
            <a:r>
              <a:rPr lang="en-IE" dirty="0"/>
              <a:t>Coding Interview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Dempsey				Supervisor: </a:t>
            </a:r>
            <a:r>
              <a:rPr lang="en-US" dirty="0" err="1"/>
              <a:t>Dr</a:t>
            </a:r>
            <a:r>
              <a:rPr lang="en-US" dirty="0"/>
              <a:t> Hao Wu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8BE5-55D6-487F-94F3-5423689F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48D7-0781-4D9D-9558-A3A7B075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5" name="Content Placeholder 5" descr="Clustered column chart showing the values of 3 series for 4 categories">
            <a:extLst>
              <a:ext uri="{FF2B5EF4-FFF2-40B4-BE49-F238E27FC236}">
                <a16:creationId xmlns:a16="http://schemas.microsoft.com/office/drawing/2014/main" id="{EEE37507-6119-40D6-9A81-740241351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736421"/>
              </p:ext>
            </p:extLst>
          </p:nvPr>
        </p:nvGraphicFramePr>
        <p:xfrm>
          <a:off x="542925" y="571500"/>
          <a:ext cx="6218238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0624120-84FE-4881-88F9-A4A66A63D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609190"/>
              </p:ext>
            </p:extLst>
          </p:nvPr>
        </p:nvGraphicFramePr>
        <p:xfrm>
          <a:off x="1251559" y="177452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Problem Formulation.</a:t>
            </a:r>
          </a:p>
          <a:p>
            <a:r>
              <a:rPr lang="en-US" dirty="0"/>
              <a:t>Software Framework.</a:t>
            </a:r>
          </a:p>
          <a:p>
            <a:r>
              <a:rPr lang="en-US" dirty="0"/>
              <a:t>Methodology.</a:t>
            </a:r>
          </a:p>
          <a:p>
            <a:r>
              <a:rPr lang="en-US" dirty="0"/>
              <a:t>Software Problems.</a:t>
            </a:r>
          </a:p>
          <a:p>
            <a:r>
              <a:rPr lang="en-US" dirty="0"/>
              <a:t>Results.</a:t>
            </a:r>
          </a:p>
          <a:p>
            <a:r>
              <a:rPr lang="en-US" dirty="0"/>
              <a:t>Conclusions.</a:t>
            </a:r>
          </a:p>
          <a:p>
            <a:r>
              <a:rPr lang="en-US" dirty="0"/>
              <a:t>Future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368487-7F8F-47C2-B305-9D3B7DD9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7E6274-0B76-4F20-9DED-F22D51C3F1E7}"/>
              </a:ext>
            </a:extLst>
          </p:cNvPr>
          <p:cNvSpPr txBox="1">
            <a:spLocks/>
          </p:cNvSpPr>
          <p:nvPr/>
        </p:nvSpPr>
        <p:spPr>
          <a:xfrm>
            <a:off x="6442553" y="19812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Goals</a:t>
            </a:r>
          </a:p>
          <a:p>
            <a:r>
              <a:rPr lang="en-US" dirty="0"/>
              <a:t>Identify patterns related to standard algorithms.</a:t>
            </a:r>
          </a:p>
          <a:p>
            <a:r>
              <a:rPr lang="en-US" dirty="0"/>
              <a:t>Apply these patterns to interview questions.</a:t>
            </a:r>
          </a:p>
          <a:p>
            <a:r>
              <a:rPr lang="en-US" dirty="0"/>
              <a:t>Provide a guidance for programmers to better their abilities.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2A75F8-B658-49BC-B727-89247BCBDF67}"/>
              </a:ext>
            </a:extLst>
          </p:cNvPr>
          <p:cNvSpPr txBox="1">
            <a:spLocks/>
          </p:cNvSpPr>
          <p:nvPr/>
        </p:nvSpPr>
        <p:spPr>
          <a:xfrm>
            <a:off x="1295401" y="19811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Interviews are becoming more technical. </a:t>
            </a:r>
          </a:p>
          <a:p>
            <a:r>
              <a:rPr lang="en-US" dirty="0"/>
              <a:t>Discover a relationship between algorithms and questions.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65C8A-FDF0-4846-83B3-CFE8AE5E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78" y="4017611"/>
            <a:ext cx="3373677" cy="21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D79B-B7EF-4ED8-87AB-506B5A49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Online Repositories. </a:t>
            </a:r>
          </a:p>
          <a:p>
            <a:pPr lvl="1"/>
            <a:r>
              <a:rPr lang="en-US" dirty="0"/>
              <a:t>Active user base.</a:t>
            </a:r>
          </a:p>
          <a:p>
            <a:pPr lvl="1"/>
            <a:r>
              <a:rPr lang="en-US" dirty="0"/>
              <a:t>Online judge system.</a:t>
            </a:r>
          </a:p>
          <a:p>
            <a:r>
              <a:rPr lang="en-US" dirty="0"/>
              <a:t>Java.</a:t>
            </a:r>
          </a:p>
          <a:p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EFF1B9C6-3158-46B2-A283-8471B0BF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323974"/>
            <a:ext cx="348615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61B01-679E-4B97-9E96-8FC9A39B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17" y="2638424"/>
            <a:ext cx="455295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E24EB7-23A4-4FC4-8553-157C1893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171" y="3521072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</TotalTime>
  <Words>146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Analysing Algorithmic Patterns Based on Real Coding Interview Questions</vt:lpstr>
      <vt:lpstr>Outline</vt:lpstr>
      <vt:lpstr>Introduction</vt:lpstr>
      <vt:lpstr>Problem Formulation</vt:lpstr>
      <vt:lpstr>Software Framework</vt:lpstr>
      <vt:lpstr>Title and content layout with SmartArt</vt:lpstr>
      <vt:lpstr>Add a Slide Title - 1</vt:lpstr>
      <vt:lpstr>Add a Slide Title - 2</vt:lpstr>
      <vt:lpstr>PowerPoint Presentation</vt:lpstr>
      <vt:lpstr>Add a Slide Title - 4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Algorithmic Patterns Based on Real Coding Interview Questions</dc:title>
  <dc:creator>Ian Dempsey</dc:creator>
  <cp:lastModifiedBy>Ian Dempsey</cp:lastModifiedBy>
  <cp:revision>2</cp:revision>
  <dcterms:created xsi:type="dcterms:W3CDTF">2018-01-16T12:17:31Z</dcterms:created>
  <dcterms:modified xsi:type="dcterms:W3CDTF">2018-01-16T12:29:25Z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