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2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109813-3618-4BA3-8102-BFDE39EB097C}">
          <p14:sldIdLst>
            <p14:sldId id="261"/>
          </p14:sldIdLst>
        </p14:section>
        <p14:section name="Introduction" id="{E652540C-6BF0-4659-BAAC-2192DC0C1A9C}">
          <p14:sldIdLst>
            <p14:sldId id="257"/>
          </p14:sldIdLst>
        </p14:section>
        <p14:section name="Background" id="{290F42E4-F8CC-4110-9774-ED8539AFAF9C}">
          <p14:sldIdLst>
            <p14:sldId id="262"/>
          </p14:sldIdLst>
        </p14:section>
        <p14:section name="The Problem" id="{A49FB1F1-3D81-449B-B6F8-63C847B3A08B}">
          <p14:sldIdLst>
            <p14:sldId id="263"/>
          </p14:sldIdLst>
        </p14:section>
        <p14:section name="The Solution" id="{B27D93D4-BF0A-4D3A-9CF2-B9F548F45E0A}">
          <p14:sldIdLst>
            <p14:sldId id="264"/>
          </p14:sldIdLst>
        </p14:section>
        <p14:section name="Evaluation &amp; Conclusion" id="{C4A4795D-FAFF-45B8-8410-35E20B0AC6DB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336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407053285006041E-2"/>
          <c:y val="2.5616797900262469E-2"/>
          <c:w val="0.95442892555097281"/>
          <c:h val="0.786617322834645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9-4559-9A96-ED726C11A8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49-4559-9A96-ED726C11A8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49-4559-9A96-ED726C11A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1/15/2018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51" y="2843408"/>
            <a:ext cx="10585004" cy="2449218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Analysing Algorithmic Patterns Based on Real</a:t>
            </a:r>
            <a:br>
              <a:rPr lang="en-IE" dirty="0"/>
            </a:br>
            <a:r>
              <a:rPr lang="en-IE" dirty="0"/>
              <a:t>Coding Interview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Dempsey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1798C2-F328-4712-B7C4-5CBCA0FDD700}"/>
              </a:ext>
            </a:extLst>
          </p:cNvPr>
          <p:cNvSpPr txBox="1">
            <a:spLocks/>
          </p:cNvSpPr>
          <p:nvPr/>
        </p:nvSpPr>
        <p:spPr>
          <a:xfrm>
            <a:off x="6442553" y="19812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Goals</a:t>
            </a:r>
          </a:p>
          <a:p>
            <a:r>
              <a:rPr lang="en-US" dirty="0"/>
              <a:t>Identify patterns related to standard algorithms.</a:t>
            </a:r>
          </a:p>
          <a:p>
            <a:r>
              <a:rPr lang="en-US" dirty="0"/>
              <a:t>Apply these patterns to interview questions.</a:t>
            </a:r>
          </a:p>
          <a:p>
            <a:r>
              <a:rPr lang="en-US" dirty="0"/>
              <a:t>Provide a guidance for programmers to better their abilities.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C8AB5C-0031-40ED-B8B5-C849AA9FCF35}"/>
              </a:ext>
            </a:extLst>
          </p:cNvPr>
          <p:cNvSpPr txBox="1">
            <a:spLocks/>
          </p:cNvSpPr>
          <p:nvPr/>
        </p:nvSpPr>
        <p:spPr>
          <a:xfrm>
            <a:off x="1295401" y="1981199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Interviews are becoming more technical. </a:t>
            </a:r>
          </a:p>
          <a:p>
            <a:r>
              <a:rPr lang="en-US" dirty="0"/>
              <a:t>Discover a relationship between algorithms and questions.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F78B65-E919-43C6-A14C-F001390E4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0450" y="1323974"/>
            <a:ext cx="3486150" cy="131445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645729-BA62-4BC1-BFC1-7F7FB6EAA536}"/>
              </a:ext>
            </a:extLst>
          </p:cNvPr>
          <p:cNvSpPr txBox="1">
            <a:spLocks/>
          </p:cNvSpPr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repositories.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Active user 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Online judge system.</a:t>
            </a:r>
          </a:p>
          <a:p>
            <a:r>
              <a:rPr lang="en-US" dirty="0"/>
              <a:t>Java.</a:t>
            </a:r>
          </a:p>
          <a:p>
            <a:r>
              <a:rPr lang="en-US" dirty="0"/>
              <a:t>Cracking the Coding Interview.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A1BE60-393F-49EB-A81D-9BEE6333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17" y="2638424"/>
            <a:ext cx="4552950" cy="1133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3D7C74-436F-4975-BC32-09651CBA4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171" y="3521072"/>
            <a:ext cx="4495800" cy="24860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0AD877-430C-4A61-AD90-E614A81C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943" y="3503122"/>
            <a:ext cx="1850002" cy="26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E6EC8-B2A5-44CF-AE3E-EB166C1C3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5E7C-F0CA-4A43-8DB2-EF34DE16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 &amp; Conclusion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B90E6C8-1900-491A-849A-985FDECD2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569333"/>
              </p:ext>
            </p:extLst>
          </p:nvPr>
        </p:nvGraphicFramePr>
        <p:xfrm>
          <a:off x="7239000" y="1799843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Group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Group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88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777A-6D15-4F73-AD02-C477714A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3" name="Content Placeholder 5" descr="Clustered column chart showing the values of 3 series for 4 categories">
            <a:extLst>
              <a:ext uri="{FF2B5EF4-FFF2-40B4-BE49-F238E27FC236}">
                <a16:creationId xmlns:a16="http://schemas.microsoft.com/office/drawing/2014/main" id="{953E53D0-D7B3-44A7-910A-D8BF2B3D9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450075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56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5754</TotalTime>
  <Words>122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Diamond Grid 16x9</vt:lpstr>
      <vt:lpstr>Analysing Algorithmic Patterns Based on Real Coding Interview Questions</vt:lpstr>
      <vt:lpstr>Introduction</vt:lpstr>
      <vt:lpstr>Background</vt:lpstr>
      <vt:lpstr>The Problem</vt:lpstr>
      <vt:lpstr>The Solution</vt:lpstr>
      <vt:lpstr>Evaluation &amp;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Algorithmic Patterns Based on Real Coding Interview Questions</dc:title>
  <dc:creator>Ian Dempsey</dc:creator>
  <cp:lastModifiedBy>Ian Dempsey</cp:lastModifiedBy>
  <cp:revision>10</cp:revision>
  <dcterms:created xsi:type="dcterms:W3CDTF">2018-01-11T16:22:36Z</dcterms:created>
  <dcterms:modified xsi:type="dcterms:W3CDTF">2018-01-16T12:29:36Z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