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7" r:id="rId6"/>
    <p:sldId id="268" r:id="rId7"/>
    <p:sldId id="261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1" autoAdjust="0"/>
    <p:restoredTop sz="67085" autoAdjust="0"/>
  </p:normalViewPr>
  <p:slideViewPr>
    <p:cSldViewPr>
      <p:cViewPr varScale="1">
        <p:scale>
          <a:sx n="77" d="100"/>
          <a:sy n="77" d="100"/>
        </p:scale>
        <p:origin x="255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B557E0-04ED-4DD6-BE7E-549CE9FF4F43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3B0B37-60B7-4955-9467-637411B21646}" type="slidenum">
              <a:rPr lang="en-US" sz="1200">
                <a:latin typeface="Times New Roman" pitchFamily="18" charset="0"/>
              </a:rPr>
              <a:pPr eaLnBrk="1" hangingPunct="1"/>
              <a:t>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A05548-152E-4744-A3EA-B22B905FD732}" type="slidenum">
              <a:rPr lang="en-US" sz="1200">
                <a:latin typeface="Times New Roman" pitchFamily="18" charset="0"/>
              </a:rPr>
              <a:pPr eaLnBrk="1" hangingPunct="1"/>
              <a:t>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A05548-152E-4744-A3EA-B22B905FD732}" type="slidenum">
              <a:rPr lang="en-US" sz="1200">
                <a:latin typeface="Times New Roman" pitchFamily="18" charset="0"/>
              </a:rPr>
              <a:pPr eaLnBrk="1" hangingPunct="1"/>
              <a:t>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5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A05548-152E-4744-A3EA-B22B905FD732}" type="slidenum">
              <a:rPr lang="en-US" sz="1200">
                <a:latin typeface="Times New Roman" pitchFamily="18" charset="0"/>
              </a:rPr>
              <a:pPr eaLnBrk="1" hangingPunct="1"/>
              <a:t>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9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09BFF7-25AE-4F28-9571-4D1575142BE4}" type="slidenum">
              <a:rPr lang="en-US" sz="1200">
                <a:latin typeface="Times New Roman" pitchFamily="18" charset="0"/>
              </a:rPr>
              <a:pPr eaLnBrk="1" hangingPunct="1"/>
              <a:t>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Procedure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B733BE-7EC0-4A64-8531-2738851B6E70}"/>
              </a:ext>
            </a:extLst>
          </p:cNvPr>
          <p:cNvSpPr txBox="1">
            <a:spLocks/>
          </p:cNvSpPr>
          <p:nvPr/>
        </p:nvSpPr>
        <p:spPr>
          <a:xfrm>
            <a:off x="1114816" y="1253330"/>
            <a:ext cx="7620000" cy="507126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Obtain specifications (goals) for the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the inputs and outputs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Derive the truth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the simplified Boolean equation for each output (usually K-maps)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the logic circuit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(physically or with a simulator)</a:t>
            </a:r>
          </a:p>
        </p:txBody>
      </p:sp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Specification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7B6C7D-A5D2-4308-959B-F9CABF6EC405}"/>
              </a:ext>
            </a:extLst>
          </p:cNvPr>
          <p:cNvSpPr txBox="1">
            <a:spLocks/>
          </p:cNvSpPr>
          <p:nvPr/>
        </p:nvSpPr>
        <p:spPr>
          <a:xfrm>
            <a:off x="914400" y="1253331"/>
            <a:ext cx="76200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Step 1</a:t>
            </a:r>
          </a:p>
          <a:p>
            <a:r>
              <a:rPr lang="en-US"/>
              <a:t>Design a circuit that can covert between binary and Gray code</a:t>
            </a:r>
          </a:p>
          <a:p>
            <a:r>
              <a:rPr lang="en-US"/>
              <a:t>We need more specifics:</a:t>
            </a:r>
          </a:p>
          <a:p>
            <a:pPr lvl="1"/>
            <a:r>
              <a:rPr lang="en-US"/>
              <a:t>Convert in either direction? No, go binary -&gt; Gray</a:t>
            </a:r>
          </a:p>
          <a:p>
            <a:pPr lvl="1"/>
            <a:r>
              <a:rPr lang="en-US"/>
              <a:t>How many bits? 3</a:t>
            </a:r>
          </a:p>
          <a:p>
            <a:pPr marL="0" indent="0">
              <a:buFont typeface="Arial" pitchFamily="34" charset="0"/>
              <a:buNone/>
            </a:pPr>
            <a:r>
              <a:rPr lang="en-US"/>
              <a:t>Step 2</a:t>
            </a:r>
          </a:p>
          <a:p>
            <a:r>
              <a:rPr lang="en-US"/>
              <a:t>Inputs: 3 bits (x,y,z) that together represent an unsigned binary number (with x being the MSB)</a:t>
            </a:r>
          </a:p>
          <a:p>
            <a:r>
              <a:rPr lang="en-US"/>
              <a:t>Outputs: 3 bits (G,H,I) that together represent a number in Gray code (with G being the MSB)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7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3-bit Gray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AEB6BD-2E14-4F3B-B254-611E0626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187" y="1295400"/>
            <a:ext cx="3837626" cy="50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Gray Code Converter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DD7B9-C866-40EF-A26C-89D0A36E5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3096057" cy="4648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8F6BB9-0A2E-4AF3-9EA4-DAC3585D7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1371601"/>
            <a:ext cx="3111910" cy="1371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22C448-7552-4081-BC1D-240C5C9FDEBD}"/>
              </a:ext>
            </a:extLst>
          </p:cNvPr>
          <p:cNvSpPr txBox="1"/>
          <p:nvPr/>
        </p:nvSpPr>
        <p:spPr>
          <a:xfrm>
            <a:off x="4762500" y="27432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 = X</a:t>
            </a:r>
          </a:p>
        </p:txBody>
      </p:sp>
    </p:spTree>
    <p:extLst>
      <p:ext uri="{BB962C8B-B14F-4D97-AF65-F5344CB8AC3E}">
        <p14:creationId xmlns:p14="http://schemas.microsoft.com/office/powerpoint/2010/main" val="95764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Gray Code Converter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DD7B9-C866-40EF-A26C-89D0A36E5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3096057" cy="4648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8F6BB9-0A2E-4AF3-9EA4-DAC3585D7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1371600"/>
            <a:ext cx="3096058" cy="13646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22C448-7552-4081-BC1D-240C5C9FDEBD}"/>
              </a:ext>
            </a:extLst>
          </p:cNvPr>
          <p:cNvSpPr txBox="1"/>
          <p:nvPr/>
        </p:nvSpPr>
        <p:spPr>
          <a:xfrm>
            <a:off x="4591833" y="273621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 = 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FB933-6DF8-48E2-9177-F5C506694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79" y="3142771"/>
            <a:ext cx="2921021" cy="997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2A35E2-03DC-4CF4-9646-3BC9BF43A811}"/>
              </a:ext>
            </a:extLst>
          </p:cNvPr>
          <p:cNvSpPr txBox="1"/>
          <p:nvPr/>
        </p:nvSpPr>
        <p:spPr>
          <a:xfrm>
            <a:off x="4591833" y="4177039"/>
            <a:ext cx="141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= </a:t>
            </a:r>
            <a:r>
              <a:rPr lang="en-US" b="1" dirty="0" err="1"/>
              <a:t>x’y</a:t>
            </a:r>
            <a:r>
              <a:rPr lang="en-US" b="1" dirty="0"/>
              <a:t> + </a:t>
            </a:r>
            <a:r>
              <a:rPr lang="en-US" b="1" dirty="0" err="1"/>
              <a:t>xy</a:t>
            </a:r>
            <a:r>
              <a:rPr lang="en-US" b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7835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Gray Code Converter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DD7B9-C866-40EF-A26C-89D0A36E5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3096057" cy="4648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8F6BB9-0A2E-4AF3-9EA4-DAC3585D7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1371600"/>
            <a:ext cx="3096058" cy="13646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22C448-7552-4081-BC1D-240C5C9FDEBD}"/>
              </a:ext>
            </a:extLst>
          </p:cNvPr>
          <p:cNvSpPr txBox="1"/>
          <p:nvPr/>
        </p:nvSpPr>
        <p:spPr>
          <a:xfrm>
            <a:off x="4591833" y="273621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 = 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FB933-6DF8-48E2-9177-F5C506694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79" y="3142771"/>
            <a:ext cx="2921021" cy="997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2A35E2-03DC-4CF4-9646-3BC9BF43A811}"/>
              </a:ext>
            </a:extLst>
          </p:cNvPr>
          <p:cNvSpPr txBox="1"/>
          <p:nvPr/>
        </p:nvSpPr>
        <p:spPr>
          <a:xfrm>
            <a:off x="4591833" y="4177039"/>
            <a:ext cx="141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= </a:t>
            </a:r>
            <a:r>
              <a:rPr lang="en-US" b="1" dirty="0" err="1"/>
              <a:t>x’y</a:t>
            </a:r>
            <a:r>
              <a:rPr lang="en-US" b="1" dirty="0"/>
              <a:t> + </a:t>
            </a:r>
            <a:r>
              <a:rPr lang="en-US" b="1" dirty="0" err="1"/>
              <a:t>xy</a:t>
            </a:r>
            <a:r>
              <a:rPr lang="en-US" b="1" dirty="0"/>
              <a:t>’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A54EE9-B867-4F86-A53B-A5468DA06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79" y="4546371"/>
            <a:ext cx="2921021" cy="961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E1E89F-3A6C-4541-A7FB-6CD643744D27}"/>
              </a:ext>
            </a:extLst>
          </p:cNvPr>
          <p:cNvSpPr txBox="1"/>
          <p:nvPr/>
        </p:nvSpPr>
        <p:spPr>
          <a:xfrm>
            <a:off x="4568763" y="5574917"/>
            <a:ext cx="141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= </a:t>
            </a:r>
            <a:r>
              <a:rPr lang="en-US" b="1" dirty="0" err="1"/>
              <a:t>y’z</a:t>
            </a:r>
            <a:r>
              <a:rPr lang="en-US" b="1" dirty="0"/>
              <a:t> + </a:t>
            </a:r>
            <a:r>
              <a:rPr lang="en-US" b="1" dirty="0" err="1"/>
              <a:t>yz</a:t>
            </a:r>
            <a:r>
              <a:rPr lang="en-US" b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2690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2970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03385" y="1181100"/>
            <a:ext cx="441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Gray Code Converter (4)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A5F015D5-A311-4A9F-8878-4A88160F6D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04718"/>
            <a:ext cx="4698453" cy="47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5512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4542</TotalTime>
  <Words>193</Words>
  <Application>Microsoft Office PowerPoint</Application>
  <PresentationFormat>On-screen Show (4:3)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Bogner, Michael</cp:lastModifiedBy>
  <cp:revision>77</cp:revision>
  <cp:lastPrinted>2023-08-31T15:43:48Z</cp:lastPrinted>
  <dcterms:created xsi:type="dcterms:W3CDTF">2012-08-07T04:56:47Z</dcterms:created>
  <dcterms:modified xsi:type="dcterms:W3CDTF">2023-09-28T14:30:39Z</dcterms:modified>
</cp:coreProperties>
</file>