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58" r:id="rId4"/>
    <p:sldId id="267" r:id="rId5"/>
    <p:sldId id="268" r:id="rId6"/>
    <p:sldId id="269" r:id="rId7"/>
    <p:sldId id="270" r:id="rId8"/>
    <p:sldId id="271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1" autoAdjust="0"/>
    <p:restoredTop sz="67085" autoAdjust="0"/>
  </p:normalViewPr>
  <p:slideViewPr>
    <p:cSldViewPr>
      <p:cViewPr varScale="1">
        <p:scale>
          <a:sx n="77" d="100"/>
          <a:sy n="77" d="100"/>
        </p:scale>
        <p:origin x="255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66" indent="-291179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717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604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491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66" indent="-291179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717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604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491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93B0B37-60B7-4955-9467-637411B21646}" type="slidenum">
              <a:rPr lang="en-US" sz="1200">
                <a:latin typeface="Times New Roman" pitchFamily="18" charset="0"/>
              </a:rPr>
              <a:pPr eaLnBrk="1" hangingPunct="1"/>
              <a:t>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66" indent="-291179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717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604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491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B557E0-04ED-4DD6-BE7E-549CE9FF4F43}" type="slidenum">
              <a:rPr lang="en-US" sz="1200">
                <a:latin typeface="Times New Roman" pitchFamily="18" charset="0"/>
              </a:rPr>
              <a:pPr eaLnBrk="1" hangingPunct="1"/>
              <a:t>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A display above a car's rear view mirror shows the temperature (T), average miles per gallon (A), instantaneous miles per gallon (I), and miles remaining (M).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Sensors in the car measure and send the values to the car's central computer. Each data input is eight bits wide.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 driver presses a button to select what value to display from T, A, I, and M. An 8-bit 4x1 mux selects the desired value, and the mux output connects to the display.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Additional inputs x and y follow a sequence of 11, 10, 01, 00 when the button is pressed. </a:t>
            </a:r>
            <a:r>
              <a:rPr lang="en-US" dirty="0" err="1"/>
              <a:t>xy</a:t>
            </a:r>
            <a:r>
              <a:rPr lang="en-US" dirty="0"/>
              <a:t> = 11 displays T, </a:t>
            </a:r>
            <a:r>
              <a:rPr lang="en-US" dirty="0" err="1"/>
              <a:t>xy</a:t>
            </a:r>
            <a:r>
              <a:rPr lang="en-US" dirty="0"/>
              <a:t> = 10 displays A, </a:t>
            </a:r>
            <a:r>
              <a:rPr lang="en-US" dirty="0" err="1"/>
              <a:t>xy</a:t>
            </a:r>
            <a:r>
              <a:rPr lang="en-US" dirty="0"/>
              <a:t> = 01 displays I, and </a:t>
            </a:r>
            <a:r>
              <a:rPr lang="en-US" dirty="0" err="1"/>
              <a:t>xy</a:t>
            </a:r>
            <a:r>
              <a:rPr lang="en-US" dirty="0"/>
              <a:t> = 00 displays M.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66" indent="-291179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717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604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491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93B0B37-60B7-4955-9467-637411B21646}" type="slidenum">
              <a:rPr lang="en-US" sz="1200">
                <a:latin typeface="Times New Roman" pitchFamily="18" charset="0"/>
              </a:rPr>
              <a:pPr eaLnBrk="1" hangingPunct="1"/>
              <a:t>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3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66" indent="-291179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717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604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491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19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66" indent="-291179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717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604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491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93B0B37-60B7-4955-9467-637411B21646}" type="slidenum">
              <a:rPr lang="en-US" sz="1200">
                <a:latin typeface="Times New Roman" pitchFamily="18" charset="0"/>
              </a:rPr>
              <a:pPr eaLnBrk="1" hangingPunct="1"/>
              <a:t>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426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66" indent="-291179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717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604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491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B557E0-04ED-4DD6-BE7E-549CE9FF4F43}" type="slidenum">
              <a:rPr lang="en-US" sz="1200">
                <a:latin typeface="Times New Roman" pitchFamily="18" charset="0"/>
              </a:rPr>
              <a:pPr eaLnBrk="1" hangingPunct="1"/>
              <a:t>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lawn sprinkler system has multiple zones. Due to limited incoming water, only one zone should be activated at a time.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controller's brain has two outputs, encoding the active zone in binary: 00, 01, 10, or 11. Those two outputs should activate one corresponding zone.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decoder easily implements the desired behavior, converting two inputs to a 1 on exactly one of four outputs.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64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66" indent="-291179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717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604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491" indent="-232943" defTabSz="985157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377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264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4151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60038" indent="-232943" defTabSz="98515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93B0B37-60B7-4955-9467-637411B21646}" type="slidenum">
              <a:rPr lang="en-US" sz="1200">
                <a:latin typeface="Times New Roman" pitchFamily="18" charset="0"/>
              </a:rPr>
              <a:pPr eaLnBrk="1" hangingPunct="1"/>
              <a:t>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06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6858" y="1371601"/>
            <a:ext cx="8229600" cy="3581400"/>
          </a:xfrm>
        </p:spPr>
        <p:txBody>
          <a:bodyPr>
            <a:normAutofit/>
          </a:bodyPr>
          <a:lstStyle/>
          <a:p>
            <a:r>
              <a:rPr lang="en-US" dirty="0"/>
              <a:t>A multiplexor is a combinational circuit that passes one of multiple data inputs through to a single output, selecting which one based on additional control inputs. </a:t>
            </a:r>
          </a:p>
          <a:p>
            <a:r>
              <a:rPr lang="en-US" dirty="0"/>
              <a:t>Mux is short for multiplexor. </a:t>
            </a:r>
          </a:p>
          <a:p>
            <a:r>
              <a:rPr lang="en-US" dirty="0"/>
              <a:t>A mux's control inputs are called select lines.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Multiplexor</a:t>
            </a:r>
          </a:p>
        </p:txBody>
      </p:sp>
    </p:spTree>
    <p:extLst>
      <p:ext uri="{BB962C8B-B14F-4D97-AF65-F5344CB8AC3E}">
        <p14:creationId xmlns:p14="http://schemas.microsoft.com/office/powerpoint/2010/main" val="73752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189037"/>
            <a:ext cx="8229600" cy="16303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A </a:t>
            </a:r>
            <a:r>
              <a:rPr lang="en-US" b="1" i="1" dirty="0"/>
              <a:t>4x1 mux</a:t>
            </a:r>
            <a:r>
              <a:rPr lang="en-US" dirty="0"/>
              <a:t>, spoken as "4 to 1 mux", has 4 data inputs, 1 data output, and requires 2 select inputs.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 4x1 Mux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8DEAB3-5DB2-46E0-97A2-1A572DB817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008" y="2887250"/>
            <a:ext cx="4523984" cy="25200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7BABF8-DC84-4E47-A453-609DFF1B2509}"/>
              </a:ext>
            </a:extLst>
          </p:cNvPr>
          <p:cNvSpPr txBox="1"/>
          <p:nvPr/>
        </p:nvSpPr>
        <p:spPr>
          <a:xfrm>
            <a:off x="1676400" y="5488742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Y = s1’s0’i0 + s1’s0i1 + s1s0’i2 + s1s0i3</a:t>
            </a:r>
          </a:p>
        </p:txBody>
      </p:sp>
    </p:spTree>
    <p:extLst>
      <p:ext uri="{BB962C8B-B14F-4D97-AF65-F5344CB8AC3E}">
        <p14:creationId xmlns:p14="http://schemas.microsoft.com/office/powerpoint/2010/main" val="182621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066800"/>
            <a:ext cx="7772400" cy="23622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Many cars have an above-mirror display.</a:t>
            </a:r>
          </a:p>
          <a:p>
            <a:r>
              <a:rPr lang="en-US" sz="2600" dirty="0"/>
              <a:t>A driver can press a button and select one of several options.</a:t>
            </a:r>
          </a:p>
          <a:p>
            <a:r>
              <a:rPr lang="en-US" sz="2600" dirty="0"/>
              <a:t>A mux can be used to design and above-mirror display to reduce the number of wires that need to be connected to the display.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 4x1 Mux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7D7AB-A8AA-4DD9-97F1-C09A467485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733800"/>
            <a:ext cx="5382376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7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 4x1 Mux Circuit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BABF8-DC84-4E47-A453-609DFF1B2509}"/>
              </a:ext>
            </a:extLst>
          </p:cNvPr>
          <p:cNvSpPr txBox="1"/>
          <p:nvPr/>
        </p:nvSpPr>
        <p:spPr>
          <a:xfrm>
            <a:off x="1752600" y="12954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Y = s1’s0’i0 + s1’s0i1 + s1s0’i2 + s1s0i3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23FF3-18C3-4A3B-A84A-CD7F2F50F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822795"/>
            <a:ext cx="4092879" cy="395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0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6858" y="1371601"/>
            <a:ext cx="7924800" cy="2514599"/>
          </a:xfrm>
        </p:spPr>
        <p:txBody>
          <a:bodyPr>
            <a:normAutofit/>
          </a:bodyPr>
          <a:lstStyle/>
          <a:p>
            <a:r>
              <a:rPr lang="en-US" dirty="0"/>
              <a:t>A decoder is a combinational circuit that converts N inputs to 1 on one of 2</a:t>
            </a:r>
            <a:r>
              <a:rPr lang="en-US" baseline="30000" dirty="0"/>
              <a:t>N</a:t>
            </a:r>
            <a:r>
              <a:rPr lang="en-US" dirty="0"/>
              <a:t> outputs.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Decoders</a:t>
            </a:r>
          </a:p>
        </p:txBody>
      </p:sp>
    </p:spTree>
    <p:extLst>
      <p:ext uri="{BB962C8B-B14F-4D97-AF65-F5344CB8AC3E}">
        <p14:creationId xmlns:p14="http://schemas.microsoft.com/office/powerpoint/2010/main" val="291867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189037"/>
            <a:ext cx="8229600" cy="1630363"/>
          </a:xfrm>
        </p:spPr>
        <p:txBody>
          <a:bodyPr/>
          <a:lstStyle/>
          <a:p>
            <a:r>
              <a:rPr lang="en-US" dirty="0"/>
              <a:t>A 2x4 decoder, spoken as “2 to 4 decoder” converts two inputs to a 1 on exactly one of four outputs.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 2x4 Decoder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BABF8-DC84-4E47-A453-609DFF1B2509}"/>
              </a:ext>
            </a:extLst>
          </p:cNvPr>
          <p:cNvSpPr txBox="1"/>
          <p:nvPr/>
        </p:nvSpPr>
        <p:spPr>
          <a:xfrm>
            <a:off x="3962400" y="4858751"/>
            <a:ext cx="137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000" b="1" dirty="0"/>
              <a:t>y0 = i1'i0' </a:t>
            </a:r>
          </a:p>
          <a:p>
            <a:r>
              <a:rPr lang="nn-NO" sz="2000" b="1" dirty="0"/>
              <a:t>y1 = i1'i0 </a:t>
            </a:r>
          </a:p>
          <a:p>
            <a:r>
              <a:rPr lang="nn-NO" sz="2000" b="1" dirty="0"/>
              <a:t>y2 = i1i0' </a:t>
            </a:r>
          </a:p>
          <a:p>
            <a:r>
              <a:rPr lang="nn-NO" sz="2000" b="1" dirty="0"/>
              <a:t>y3 = i1i0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D04E3E-7806-457B-8C15-93CF978AB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2953752"/>
            <a:ext cx="2304651" cy="17706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D4F2D4-38C0-4EC6-BBBE-9CD5387C93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552" y="2839233"/>
            <a:ext cx="2704038" cy="196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066800"/>
            <a:ext cx="77724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A Lawn Sprinkler Controller using a 2x4 Decoder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 2x4 Decoder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A4DCD-840D-46C3-AA86-5C77C7A8F0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01972"/>
            <a:ext cx="6705600" cy="265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3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 2x4 Decoder Circuit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061DA-39E1-435C-AD3B-E18D089B4FA7}"/>
              </a:ext>
            </a:extLst>
          </p:cNvPr>
          <p:cNvSpPr txBox="1"/>
          <p:nvPr/>
        </p:nvSpPr>
        <p:spPr>
          <a:xfrm>
            <a:off x="3886200" y="1143000"/>
            <a:ext cx="137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000" b="1" dirty="0"/>
              <a:t>y0 = i1'i0' </a:t>
            </a:r>
          </a:p>
          <a:p>
            <a:r>
              <a:rPr lang="nn-NO" sz="2000" b="1" dirty="0"/>
              <a:t>y1 = i1'i0 </a:t>
            </a:r>
          </a:p>
          <a:p>
            <a:r>
              <a:rPr lang="nn-NO" sz="2000" b="1" dirty="0"/>
              <a:t>y2 = i1i0' </a:t>
            </a:r>
          </a:p>
          <a:p>
            <a:r>
              <a:rPr lang="nn-NO" sz="2000" b="1" dirty="0"/>
              <a:t>y3 = i1i0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3C9413-93DD-4FD4-B51A-B09E9CD54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455" y="2971800"/>
            <a:ext cx="4833089" cy="305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892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4567</TotalTime>
  <Words>465</Words>
  <Application>Microsoft Office PowerPoint</Application>
  <PresentationFormat>On-screen Show (4:3)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Bogner, Michael</cp:lastModifiedBy>
  <cp:revision>81</cp:revision>
  <cp:lastPrinted>2023-08-31T15:43:48Z</cp:lastPrinted>
  <dcterms:created xsi:type="dcterms:W3CDTF">2012-08-07T04:56:47Z</dcterms:created>
  <dcterms:modified xsi:type="dcterms:W3CDTF">2023-09-28T15:07:07Z</dcterms:modified>
</cp:coreProperties>
</file>