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3213541651bmnk</a:t>
            </a:r>
            <a:endParaRPr lang="en-US" altLang="zh-CN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1919288" y="1701800"/>
            <a:ext cx="8229600" cy="4525963"/>
          </a:xfrm>
          <a:ln w="9525">
            <a:noFill/>
            <a:miter/>
          </a:ln>
        </p:spPr>
        <p:txBody>
          <a:bodyPr anchor="t"/>
          <a:p>
            <a:pPr fontAlgn="base"/>
            <a:r>
              <a:rPr lang="zh-CN" altLang="en-US" sz="3600" strike="noStrike" noProof="1">
                <a:solidFill>
                  <a:schemeClr val="accent4"/>
                </a:solidFill>
                <a:uFillTx/>
                <a:latin typeface="宋体" charset="0"/>
                <a:ea typeface="宋体" charset="0"/>
              </a:rPr>
              <a:t>结婚半年（</a:t>
            </a:r>
            <a:r>
              <a:rPr lang="en-US" altLang="zh-CN" sz="3600" strike="noStrike" noProof="1">
                <a:solidFill>
                  <a:schemeClr val="accent4"/>
                </a:solidFill>
                <a:uFillTx/>
                <a:latin typeface="宋体" charset="0"/>
                <a:ea typeface="宋体" charset="0"/>
              </a:rPr>
              <a:t>36</a:t>
            </a:r>
            <a:r>
              <a:rPr lang="zh-CN" altLang="en-US" sz="3600" strike="noStrike" noProof="1">
                <a:solidFill>
                  <a:schemeClr val="accent4"/>
                </a:solidFill>
                <a:uFillTx/>
                <a:latin typeface="宋体" charset="0"/>
                <a:ea typeface="宋体" charset="0"/>
              </a:rPr>
              <a:t>）</a:t>
            </a:r>
            <a:r>
              <a:rPr lang="zh-CN" altLang="en-US" strike="noStrike" noProof="1">
                <a:latin typeface="宋体" charset="0"/>
                <a:ea typeface="宋体" charset="0"/>
              </a:rPr>
              <a:t>   </a:t>
            </a:r>
            <a:r>
              <a:rPr lang="zh-CN" altLang="en-US" strike="noStrike" noProof="1">
                <a:solidFill>
                  <a:schemeClr val="accent4"/>
                </a:solidFill>
                <a:uFillTx/>
                <a:ea typeface="宋体" charset="0"/>
              </a:rPr>
              <a:t>我是（</a:t>
            </a:r>
            <a:r>
              <a:rPr lang="en-US" altLang="zh-CN" strike="noStrike" noProof="1">
                <a:solidFill>
                  <a:schemeClr val="accent4"/>
                </a:solidFill>
                <a:uFillTx/>
                <a:ea typeface="宋体" charset="0"/>
              </a:rPr>
              <a:t>32</a:t>
            </a:r>
            <a:r>
              <a:rPr lang="zh-CN" altLang="en-US" strike="noStrike" noProof="1">
                <a:solidFill>
                  <a:schemeClr val="accent4"/>
                </a:solidFill>
                <a:uFillTx/>
                <a:ea typeface="宋体" charset="0"/>
              </a:rPr>
              <a:t>）</a:t>
            </a:r>
            <a:r>
              <a:rPr lang="zh-CN" altLang="en-US" sz="2400" strike="noStrike" noProof="1">
                <a:solidFill>
                  <a:schemeClr val="accent4"/>
                </a:solidFill>
                <a:uFillTx/>
                <a:latin typeface="宋体" charset="0"/>
                <a:ea typeface="宋体" charset="0"/>
              </a:rPr>
              <a:t>宋体（</a:t>
            </a:r>
            <a:r>
              <a:rPr lang="en-US" altLang="zh-CN" sz="2400" strike="noStrike" noProof="1">
                <a:solidFill>
                  <a:schemeClr val="accent4"/>
                </a:solidFill>
                <a:uFillTx/>
                <a:latin typeface="宋体" charset="0"/>
                <a:ea typeface="宋体" charset="0"/>
              </a:rPr>
              <a:t>24</a:t>
            </a:r>
            <a:r>
              <a:rPr lang="zh-CN" altLang="en-US" sz="2400" strike="noStrike" noProof="1">
                <a:solidFill>
                  <a:schemeClr val="accent4"/>
                </a:solidFill>
                <a:uFillTx/>
                <a:latin typeface="宋体" charset="0"/>
                <a:ea typeface="宋体" charset="0"/>
              </a:rPr>
              <a:t>）</a:t>
            </a:r>
            <a:endParaRPr lang="zh-CN" altLang="en-US" sz="2400" strike="noStrike" noProof="1">
              <a:solidFill>
                <a:schemeClr val="accent4"/>
              </a:solidFill>
              <a:uFillTx/>
              <a:latin typeface="宋体" charset="0"/>
              <a:ea typeface="宋体" charset="0"/>
            </a:endParaRPr>
          </a:p>
          <a:p>
            <a:pPr fontAlgn="base"/>
            <a:endParaRPr lang="zh-CN" altLang="en-US" strike="noStrike" noProof="1"/>
          </a:p>
          <a:p>
            <a:pPr fontAlgn="base"/>
            <a:r>
              <a:rPr lang="zh-CN" altLang="en-US" b="1" strike="noStrike" noProof="1">
                <a:solidFill>
                  <a:schemeClr val="accent4"/>
                </a:solidFill>
                <a:uFillTx/>
              </a:rPr>
              <a:t>Apache的POI  </a:t>
            </a:r>
            <a:r>
              <a:rPr lang="zh-CN" altLang="en-US" strike="noStrike" noProof="1">
                <a:solidFill>
                  <a:schemeClr val="accent4"/>
                </a:solidFill>
                <a:uFillTx/>
                <a:ea typeface="微软雅黑" charset="0"/>
              </a:rPr>
              <a:t>项目可以  </a:t>
            </a:r>
            <a:r>
              <a:rPr lang="zh-CN" altLang="en-US" strike="noStrike" noProof="1">
                <a:solidFill>
                  <a:schemeClr val="accent4"/>
                </a:solidFill>
                <a:uFillTx/>
                <a:ea typeface="楷体" charset="0"/>
              </a:rPr>
              <a:t>用来处理   </a:t>
            </a:r>
            <a:r>
              <a:rPr lang="zh-CN" altLang="en-US" strike="noStrike" noProof="1">
                <a:solidFill>
                  <a:schemeClr val="accent4"/>
                </a:solidFill>
                <a:uFillTx/>
                <a:ea typeface="Yu Mincho" charset="0"/>
              </a:rPr>
              <a:t>MS</a:t>
            </a:r>
            <a:r>
              <a:rPr lang="zh-CN" altLang="en-US" strike="noStrike" noProof="1"/>
              <a:t> </a:t>
            </a:r>
            <a:r>
              <a:rPr lang="zh-CN" altLang="en-US" strike="noStrike" noProof="1">
                <a:solidFill>
                  <a:schemeClr val="accent4"/>
                </a:solidFill>
                <a:uFillTx/>
                <a:ea typeface="黑体" charset="0"/>
              </a:rPr>
              <a:t>Office   </a:t>
            </a:r>
            <a:r>
              <a:rPr lang="zh-CN" altLang="en-US" strike="noStrike" noProof="1">
                <a:solidFill>
                  <a:schemeClr val="accent4"/>
                </a:solidFill>
                <a:uFillTx/>
                <a:ea typeface="Yu Mincho" charset="0"/>
              </a:rPr>
              <a:t>文档</a:t>
            </a:r>
            <a:r>
              <a:rPr lang="zh-CN" altLang="en-US" strike="noStrike" noProof="1"/>
              <a:t>，codeplex上还有一个它的.net版本。  </a:t>
            </a:r>
            <a:r>
              <a:rPr lang="zh-CN" altLang="en-US" sz="2800" strike="noStrike" noProof="1"/>
              <a:t>POI项目可创建和维护操作各种基于OOXML和OLE2文件格式的Java API。大多数MS Office都是OLE2格式的。POI通HSMF子项目来支持Outlook，通过HDGF子项目来支持Visio，通过HPBF子项目来支持Publisher。</a:t>
            </a:r>
            <a:endParaRPr lang="zh-CN" altLang="en-US" sz="2800" strike="noStrike" noProof="1"/>
          </a:p>
          <a:p>
            <a:pPr fontAlgn="base"/>
            <a:endParaRPr lang="zh-CN" altLang="en-US" strike="noStrike" noProof="1"/>
          </a:p>
          <a:p>
            <a:pPr fontAlgn="base"/>
            <a:endParaRPr lang="en-US" altLang="zh-CN" strike="noStrike" noProof="1"/>
          </a:p>
        </p:txBody>
      </p:sp>
      <p:sp>
        <p:nvSpPr>
          <p:cNvPr id="2" name="矩形 1"/>
          <p:cNvSpPr/>
          <p:nvPr/>
        </p:nvSpPr>
        <p:spPr>
          <a:xfrm rot="60000">
            <a:off x="7479030" y="147955"/>
            <a:ext cx="3570605" cy="173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base"/>
            <a:r>
              <a:rPr lang="zh-CN" altLang="en-US" sz="5400" strike="noStrike" noProof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Apache的POI项目</a:t>
            </a:r>
            <a:endParaRPr lang="zh-CN" altLang="en-US" sz="5400" strike="noStrike" noProof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阿拉啦啦啦啦啦啦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好闻哦哦哦</a:t>
            </a:r>
            <a:r>
              <a:rPr lang="en-US" altLang="zh-CN"/>
              <a:t>in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说明 </a:t>
            </a:r>
            <a:r>
              <a:rPr lang="en-US" altLang="zh-CN"/>
              <a:t>description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注意：2007 以上格式都按照 xml格式处理，所以设置字体时候使用了该方法</a:t>
            </a:r>
            <a:endParaRPr lang="zh-CN" altLang="en-US"/>
          </a:p>
          <a:p>
            <a:r>
              <a:rPr lang="zh-CN" altLang="en-US"/>
              <a:t>注：参考相关博客 http://my.oschina.net/u/1269662/blog/19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Kingsoft Office WPP</Application>
  <PresentationFormat>宽屏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3213541651bmnk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lucky</cp:lastModifiedBy>
  <cp:revision>3</cp:revision>
  <dcterms:created xsi:type="dcterms:W3CDTF">2015-05-05T08:02:00Z</dcterms:created>
  <dcterms:modified xsi:type="dcterms:W3CDTF">2016-01-14T08:08:11Z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