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95" d="100"/>
          <a:sy n="95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FCAC-21A4-DF40-B331-37181830D74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64AE-8788-214A-93AC-9AFE30598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FCAC-21A4-DF40-B331-37181830D74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64AE-8788-214A-93AC-9AFE30598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0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FCAC-21A4-DF40-B331-37181830D74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64AE-8788-214A-93AC-9AFE30598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FCAC-21A4-DF40-B331-37181830D74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64AE-8788-214A-93AC-9AFE30598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4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FCAC-21A4-DF40-B331-37181830D74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64AE-8788-214A-93AC-9AFE30598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FCAC-21A4-DF40-B331-37181830D74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64AE-8788-214A-93AC-9AFE30598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4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FCAC-21A4-DF40-B331-37181830D74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64AE-8788-214A-93AC-9AFE30598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2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FCAC-21A4-DF40-B331-37181830D74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64AE-8788-214A-93AC-9AFE30598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FCAC-21A4-DF40-B331-37181830D74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64AE-8788-214A-93AC-9AFE30598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6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FCAC-21A4-DF40-B331-37181830D74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64AE-8788-214A-93AC-9AFE30598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FCAC-21A4-DF40-B331-37181830D74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64AE-8788-214A-93AC-9AFE30598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1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AFCAC-21A4-DF40-B331-37181830D741}" type="datetimeFigureOut">
              <a:rPr lang="en-US" smtClean="0"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64AE-8788-214A-93AC-9AFE30598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7537" y="457200"/>
            <a:ext cx="9781674" cy="587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3240" y="840204"/>
            <a:ext cx="854242" cy="3489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17482" y="840204"/>
            <a:ext cx="854242" cy="3489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25965" y="840204"/>
            <a:ext cx="1190124" cy="3489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Craft beer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16087" y="840204"/>
            <a:ext cx="1040733" cy="3489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456820" y="840204"/>
            <a:ext cx="1060784" cy="34891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CONTACT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90361" y="1189120"/>
            <a:ext cx="0" cy="91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29564" y="1189120"/>
            <a:ext cx="0" cy="91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05988" y="1208169"/>
            <a:ext cx="0" cy="91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936453" y="1208169"/>
            <a:ext cx="0" cy="91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71723" y="840204"/>
            <a:ext cx="854242" cy="3489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98844" y="1222204"/>
            <a:ext cx="0" cy="418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00600" y="2124575"/>
            <a:ext cx="716882" cy="2095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Daniel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629276" y="2124574"/>
            <a:ext cx="716882" cy="2095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Tomas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523874" y="1640592"/>
            <a:ext cx="716882" cy="2095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Ernest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500684" y="2171693"/>
            <a:ext cx="716882" cy="2095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Daniel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29564" y="1189120"/>
            <a:ext cx="706603" cy="91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77011" y="2118793"/>
            <a:ext cx="716882" cy="5706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News subpage </a:t>
            </a:r>
            <a:br>
              <a:rPr lang="en-US" sz="1200" smtClean="0"/>
            </a:br>
            <a:r>
              <a:rPr lang="en-US" sz="1200" smtClean="0"/>
              <a:t>Ernest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8612104" y="2143624"/>
            <a:ext cx="716882" cy="2095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Tomas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96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2016-12-30T16:28:24Z</dcterms:created>
  <dcterms:modified xsi:type="dcterms:W3CDTF">2016-12-30T17:24:52Z</dcterms:modified>
</cp:coreProperties>
</file>