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90CC92-EEA2-431F-AB9D-C1E5439226BD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593381-AB9D-4924-89B4-4EFCFB1A72D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“Forgotten world”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3886200"/>
            <a:ext cx="3024336" cy="2567136"/>
          </a:xfrm>
        </p:spPr>
        <p:txBody>
          <a:bodyPr/>
          <a:lstStyle/>
          <a:p>
            <a:r>
              <a:rPr lang="ru-RU" dirty="0" smtClean="0"/>
              <a:t>Выполнял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Бубнов</a:t>
            </a:r>
          </a:p>
          <a:p>
            <a:r>
              <a:rPr lang="ru-RU" dirty="0" smtClean="0"/>
              <a:t>Демьян</a:t>
            </a:r>
          </a:p>
          <a:p>
            <a:r>
              <a:rPr lang="ru-RU" dirty="0" smtClean="0"/>
              <a:t>Даниилович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4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Цели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r>
              <a:rPr lang="ru-RU" sz="2800" dirty="0" smtClean="0"/>
              <a:t>Требуется реализовать игру в жанре </a:t>
            </a:r>
            <a:r>
              <a:rPr lang="ru-RU" sz="2800" dirty="0" err="1" smtClean="0"/>
              <a:t>рпг</a:t>
            </a:r>
            <a:endParaRPr lang="ru-RU" sz="2800" dirty="0" smtClean="0"/>
          </a:p>
          <a:p>
            <a:r>
              <a:rPr lang="ru-RU" sz="2800" dirty="0" smtClean="0"/>
              <a:t>Также нужно оформить свой проект</a:t>
            </a:r>
          </a:p>
          <a:p>
            <a:r>
              <a:rPr lang="ru-RU" sz="2800" dirty="0" smtClean="0"/>
              <a:t>Задачи</a:t>
            </a:r>
            <a:r>
              <a:rPr lang="en-US" sz="2800" dirty="0" smtClean="0"/>
              <a:t>:</a:t>
            </a:r>
          </a:p>
          <a:p>
            <a:r>
              <a:rPr lang="ru-RU" dirty="0" smtClean="0"/>
              <a:t>Для создания игры изучить  модуль </a:t>
            </a:r>
            <a:r>
              <a:rPr lang="en-US" dirty="0" smtClean="0"/>
              <a:t>pygame</a:t>
            </a:r>
            <a:endParaRPr lang="ru-RU" sz="2800" dirty="0" smtClean="0"/>
          </a:p>
          <a:p>
            <a:r>
              <a:rPr lang="ru-RU" sz="2800" dirty="0" smtClean="0"/>
              <a:t>Прикинуть и спроектировать код, чтобы было удобно расширять проект</a:t>
            </a:r>
          </a:p>
          <a:p>
            <a:r>
              <a:rPr lang="ru-RU" dirty="0" smtClean="0"/>
              <a:t>Написать код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65215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709160"/>
          </a:xfrm>
        </p:spPr>
        <p:txBody>
          <a:bodyPr/>
          <a:lstStyle/>
          <a:p>
            <a:r>
              <a:rPr lang="en-US" dirty="0" smtClean="0"/>
              <a:t>Forgotten world</a:t>
            </a:r>
            <a:r>
              <a:rPr lang="ru-RU" dirty="0" smtClean="0"/>
              <a:t> </a:t>
            </a:r>
            <a:r>
              <a:rPr lang="ru-RU" dirty="0"/>
              <a:t>- это </a:t>
            </a:r>
            <a:r>
              <a:rPr lang="ru-RU" dirty="0" err="1"/>
              <a:t>фритуплей</a:t>
            </a:r>
            <a:r>
              <a:rPr lang="ru-RU" dirty="0"/>
              <a:t> </a:t>
            </a:r>
            <a:r>
              <a:rPr lang="ru-RU" dirty="0" err="1"/>
              <a:t>рпг</a:t>
            </a:r>
            <a:r>
              <a:rPr lang="ru-RU" dirty="0"/>
              <a:t> от российского разработчика </a:t>
            </a:r>
            <a:r>
              <a:rPr lang="ru-RU" dirty="0" err="1"/>
              <a:t>Dema</a:t>
            </a:r>
            <a:r>
              <a:rPr lang="ru-RU" dirty="0"/>
              <a:t>. Здесь тебе придется очутиться в мире, где правит сила в качестве человека потерявшего память. Тебе придется подняться с самых низов убивая монстров и врагов, становясь сильнее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6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24536"/>
          </a:xfrm>
        </p:spPr>
        <p:txBody>
          <a:bodyPr>
            <a:normAutofit/>
          </a:bodyPr>
          <a:lstStyle/>
          <a:p>
            <a:r>
              <a:rPr lang="ru-RU" dirty="0"/>
              <a:t>Ты играешь за героя, который может перемещаться по карте и может бить мечем. Есть </a:t>
            </a:r>
            <a:r>
              <a:rPr lang="ru-RU" dirty="0" smtClean="0"/>
              <a:t>разные </a:t>
            </a:r>
            <a:r>
              <a:rPr lang="ru-RU" dirty="0"/>
              <a:t>монстры, которые в основном стоят кучками, у всех них есть количество здоровья, при твоем ударе оно уменьшается и если его не </a:t>
            </a:r>
            <a:r>
              <a:rPr lang="ru-RU" dirty="0" smtClean="0"/>
              <a:t>осталось </a:t>
            </a:r>
            <a:r>
              <a:rPr lang="ru-RU" dirty="0"/>
              <a:t>монстр умирает и ты получаешь за это </a:t>
            </a:r>
            <a:r>
              <a:rPr lang="ru-RU" dirty="0" smtClean="0"/>
              <a:t>опыт благодаря чему твой урон увеличивается, а также можешь получить оружие или броню которое увеличивает твои характеристики.</a:t>
            </a:r>
          </a:p>
        </p:txBody>
      </p:sp>
    </p:spTree>
    <p:extLst>
      <p:ext uri="{BB962C8B-B14F-4D97-AF65-F5344CB8AC3E}">
        <p14:creationId xmlns:p14="http://schemas.microsoft.com/office/powerpoint/2010/main" val="5280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присутствуют основные классы как </a:t>
            </a:r>
            <a:r>
              <a:rPr lang="ru-RU" dirty="0" err="1"/>
              <a:t>Enemy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, </a:t>
            </a:r>
            <a:r>
              <a:rPr lang="ru-RU" dirty="0" err="1"/>
              <a:t>Hero</a:t>
            </a:r>
            <a:r>
              <a:rPr lang="ru-RU" dirty="0"/>
              <a:t> и вспомогательные </a:t>
            </a:r>
            <a:r>
              <a:rPr lang="ru-RU" dirty="0" err="1"/>
              <a:t>Hitpoints</a:t>
            </a:r>
            <a:r>
              <a:rPr lang="ru-RU" dirty="0"/>
              <a:t>, </a:t>
            </a:r>
            <a:r>
              <a:rPr lang="ru-RU" dirty="0" err="1"/>
              <a:t>Level</a:t>
            </a:r>
            <a:r>
              <a:rPr lang="ru-RU" dirty="0"/>
              <a:t>, </a:t>
            </a:r>
            <a:r>
              <a:rPr lang="ru-RU" dirty="0" err="1"/>
              <a:t>Camera</a:t>
            </a:r>
            <a:r>
              <a:rPr lang="ru-RU" dirty="0"/>
              <a:t>, </a:t>
            </a:r>
            <a:r>
              <a:rPr lang="ru-RU" dirty="0" err="1" smtClean="0"/>
              <a:t>Effect</a:t>
            </a:r>
            <a:endParaRPr lang="ru-RU" dirty="0" smtClean="0"/>
          </a:p>
          <a:p>
            <a:r>
              <a:rPr lang="ru-RU" dirty="0" smtClean="0"/>
              <a:t>Вспомогательные классы либо содержаться в основных либо их дополняют, например </a:t>
            </a:r>
            <a:r>
              <a:rPr lang="en-US" dirty="0" err="1" smtClean="0"/>
              <a:t>Hitpoints</a:t>
            </a:r>
            <a:r>
              <a:rPr lang="en-US" dirty="0" smtClean="0"/>
              <a:t> </a:t>
            </a:r>
            <a:r>
              <a:rPr lang="ru-RU" dirty="0" smtClean="0"/>
              <a:t>есть у </a:t>
            </a:r>
            <a:r>
              <a:rPr lang="en-US" dirty="0" smtClean="0"/>
              <a:t>Hero </a:t>
            </a:r>
            <a:r>
              <a:rPr lang="ru-RU" dirty="0" smtClean="0"/>
              <a:t>и у </a:t>
            </a:r>
            <a:r>
              <a:rPr lang="en-US" dirty="0" smtClean="0"/>
              <a:t>Enemy</a:t>
            </a:r>
            <a:r>
              <a:rPr lang="ru-RU" dirty="0" smtClean="0"/>
              <a:t>, </a:t>
            </a:r>
            <a:r>
              <a:rPr lang="en-US" dirty="0" smtClean="0"/>
              <a:t>Effect </a:t>
            </a:r>
            <a:r>
              <a:rPr lang="ru-RU" dirty="0" smtClean="0"/>
              <a:t>нужен для </a:t>
            </a:r>
            <a:r>
              <a:rPr lang="en-US" dirty="0" smtClean="0"/>
              <a:t>Enemy </a:t>
            </a:r>
            <a:r>
              <a:rPr lang="ru-RU" dirty="0" smtClean="0"/>
              <a:t>и других.</a:t>
            </a:r>
          </a:p>
        </p:txBody>
      </p:sp>
    </p:spTree>
    <p:extLst>
      <p:ext uri="{BB962C8B-B14F-4D97-AF65-F5344CB8AC3E}">
        <p14:creationId xmlns:p14="http://schemas.microsoft.com/office/powerpoint/2010/main" val="408509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Интересные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ru-RU" dirty="0"/>
              <a:t>Для создания ощущения, что герой движется сделано </a:t>
            </a:r>
            <a:r>
              <a:rPr lang="ru-RU" dirty="0" smtClean="0"/>
              <a:t>движение </a:t>
            </a:r>
            <a:r>
              <a:rPr lang="ru-RU" dirty="0"/>
              <a:t>всех остальных </a:t>
            </a:r>
            <a:r>
              <a:rPr lang="ru-RU" dirty="0" smtClean="0"/>
              <a:t>объектов </a:t>
            </a:r>
            <a:r>
              <a:rPr lang="ru-RU" dirty="0"/>
              <a:t>кроме героя </a:t>
            </a:r>
            <a:r>
              <a:rPr lang="ru-RU" dirty="0" smtClean="0"/>
              <a:t>относительно </a:t>
            </a:r>
            <a:r>
              <a:rPr lang="ru-RU" dirty="0"/>
              <a:t>него. </a:t>
            </a:r>
            <a:endParaRPr lang="ru-RU" dirty="0" smtClean="0"/>
          </a:p>
          <a:p>
            <a:r>
              <a:rPr lang="ru-RU" dirty="0" smtClean="0"/>
              <a:t>Большинство объектов это </a:t>
            </a:r>
            <a:r>
              <a:rPr lang="ru-RU" dirty="0" err="1" smtClean="0"/>
              <a:t>sprite</a:t>
            </a:r>
            <a:r>
              <a:rPr lang="ru-RU" dirty="0" smtClean="0"/>
              <a:t> из модуля pygame. С помощью методов </a:t>
            </a:r>
            <a:r>
              <a:rPr lang="ru-RU" dirty="0" err="1" smtClean="0"/>
              <a:t>update</a:t>
            </a:r>
            <a:r>
              <a:rPr lang="ru-RU" dirty="0" smtClean="0"/>
              <a:t> и </a:t>
            </a:r>
            <a:r>
              <a:rPr lang="ru-RU" dirty="0" err="1" smtClean="0"/>
              <a:t>draw</a:t>
            </a:r>
            <a:r>
              <a:rPr lang="ru-RU" dirty="0" smtClean="0"/>
              <a:t> у них можно легко делать игру.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39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7765"/>
            <a:ext cx="3838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47289"/>
            <a:ext cx="3810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64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Сделал игру </a:t>
            </a:r>
            <a:r>
              <a:rPr lang="en-US" dirty="0" smtClean="0"/>
              <a:t>Forgotten world</a:t>
            </a:r>
          </a:p>
          <a:p>
            <a:r>
              <a:rPr lang="ru-RU" dirty="0" smtClean="0"/>
              <a:t>Подтвердил полученные в ходе обучения знания на практике</a:t>
            </a:r>
          </a:p>
          <a:p>
            <a:r>
              <a:rPr lang="ru-RU" dirty="0" smtClean="0"/>
              <a:t>Получил ценный опыт в разработке игры</a:t>
            </a:r>
          </a:p>
          <a:p>
            <a:r>
              <a:rPr lang="ru-RU" dirty="0" smtClean="0"/>
              <a:t>Узнал как работать с библиотекой </a:t>
            </a:r>
            <a:r>
              <a:rPr lang="en-US" dirty="0" smtClean="0"/>
              <a:t>pygame</a:t>
            </a:r>
            <a:endParaRPr lang="ru-RU" dirty="0" smtClean="0"/>
          </a:p>
          <a:p>
            <a:r>
              <a:rPr lang="ru-RU" dirty="0" smtClean="0"/>
              <a:t>Научился некоторым фишкам по созданию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31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141</TotalTime>
  <Words>280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ИГРА “Forgotten world”</vt:lpstr>
      <vt:lpstr>Цели и задачи</vt:lpstr>
      <vt:lpstr>Описание</vt:lpstr>
      <vt:lpstr>Геймплей</vt:lpstr>
      <vt:lpstr>Архитектура проекта</vt:lpstr>
      <vt:lpstr>Интересные реализации</vt:lpstr>
      <vt:lpstr>Результат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“taxi”</dc:title>
  <dc:creator>BOSS</dc:creator>
  <cp:lastModifiedBy>BOSS</cp:lastModifiedBy>
  <cp:revision>14</cp:revision>
  <dcterms:created xsi:type="dcterms:W3CDTF">2021-10-24T02:44:37Z</dcterms:created>
  <dcterms:modified xsi:type="dcterms:W3CDTF">2021-12-29T10:34:05Z</dcterms:modified>
</cp:coreProperties>
</file>