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5" r:id="rId14"/>
    <p:sldId id="266" r:id="rId15"/>
    <p:sldId id="267" r:id="rId16"/>
    <p:sldId id="272" r:id="rId17"/>
    <p:sldId id="271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74956-891F-4E7A-988D-4C9C38A5A37B}" v="25" dt="2024-04-19T18:13:02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h Liubchenko" userId="eb0c886104ccbe78" providerId="LiveId" clId="{BD274956-891F-4E7A-988D-4C9C38A5A37B}"/>
    <pc:docChg chg="undo custSel addSld delSld modSld sldOrd">
      <pc:chgData name="Oleh Liubchenko" userId="eb0c886104ccbe78" providerId="LiveId" clId="{BD274956-891F-4E7A-988D-4C9C38A5A37B}" dt="2024-04-19T18:13:23.530" v="1290" actId="20577"/>
      <pc:docMkLst>
        <pc:docMk/>
      </pc:docMkLst>
      <pc:sldChg chg="modSp mod">
        <pc:chgData name="Oleh Liubchenko" userId="eb0c886104ccbe78" providerId="LiveId" clId="{BD274956-891F-4E7A-988D-4C9C38A5A37B}" dt="2024-04-19T17:55:43.414" v="310" actId="113"/>
        <pc:sldMkLst>
          <pc:docMk/>
          <pc:sldMk cId="1862066600" sldId="259"/>
        </pc:sldMkLst>
        <pc:spChg chg="mod">
          <ac:chgData name="Oleh Liubchenko" userId="eb0c886104ccbe78" providerId="LiveId" clId="{BD274956-891F-4E7A-988D-4C9C38A5A37B}" dt="2024-04-19T17:55:43.414" v="310" actId="113"/>
          <ac:spMkLst>
            <pc:docMk/>
            <pc:sldMk cId="1862066600" sldId="259"/>
            <ac:spMk id="3" creationId="{AA7610F0-3140-0B02-61FA-5A5B811F3C5F}"/>
          </ac:spMkLst>
        </pc:spChg>
      </pc:sldChg>
      <pc:sldChg chg="modSp mod">
        <pc:chgData name="Oleh Liubchenko" userId="eb0c886104ccbe78" providerId="LiveId" clId="{BD274956-891F-4E7A-988D-4C9C38A5A37B}" dt="2024-04-19T17:55:40.770" v="309" actId="113"/>
        <pc:sldMkLst>
          <pc:docMk/>
          <pc:sldMk cId="1296235285" sldId="260"/>
        </pc:sldMkLst>
        <pc:spChg chg="mod">
          <ac:chgData name="Oleh Liubchenko" userId="eb0c886104ccbe78" providerId="LiveId" clId="{BD274956-891F-4E7A-988D-4C9C38A5A37B}" dt="2024-04-19T17:55:40.770" v="309" actId="113"/>
          <ac:spMkLst>
            <pc:docMk/>
            <pc:sldMk cId="1296235285" sldId="260"/>
            <ac:spMk id="3" creationId="{64E303A9-E381-E6F0-1D06-D060CCC0C7AB}"/>
          </ac:spMkLst>
        </pc:spChg>
      </pc:sldChg>
      <pc:sldChg chg="modSp mod">
        <pc:chgData name="Oleh Liubchenko" userId="eb0c886104ccbe78" providerId="LiveId" clId="{BD274956-891F-4E7A-988D-4C9C38A5A37B}" dt="2024-04-19T17:55:38.597" v="308" actId="113"/>
        <pc:sldMkLst>
          <pc:docMk/>
          <pc:sldMk cId="4045951444" sldId="261"/>
        </pc:sldMkLst>
        <pc:spChg chg="mod">
          <ac:chgData name="Oleh Liubchenko" userId="eb0c886104ccbe78" providerId="LiveId" clId="{BD274956-891F-4E7A-988D-4C9C38A5A37B}" dt="2024-04-19T17:55:37.275" v="307" actId="113"/>
          <ac:spMkLst>
            <pc:docMk/>
            <pc:sldMk cId="4045951444" sldId="261"/>
            <ac:spMk id="3" creationId="{74240E0C-5464-226A-0D5B-A2827599F218}"/>
          </ac:spMkLst>
        </pc:spChg>
        <pc:spChg chg="mod">
          <ac:chgData name="Oleh Liubchenko" userId="eb0c886104ccbe78" providerId="LiveId" clId="{BD274956-891F-4E7A-988D-4C9C38A5A37B}" dt="2024-04-19T17:55:38.597" v="308" actId="113"/>
          <ac:spMkLst>
            <pc:docMk/>
            <pc:sldMk cId="4045951444" sldId="261"/>
            <ac:spMk id="4" creationId="{22ACABE1-239C-8148-34A4-AF227082C8E0}"/>
          </ac:spMkLst>
        </pc:spChg>
      </pc:sldChg>
      <pc:sldChg chg="modSp mod">
        <pc:chgData name="Oleh Liubchenko" userId="eb0c886104ccbe78" providerId="LiveId" clId="{BD274956-891F-4E7A-988D-4C9C38A5A37B}" dt="2024-04-19T17:55:34.722" v="306" actId="113"/>
        <pc:sldMkLst>
          <pc:docMk/>
          <pc:sldMk cId="2013802286" sldId="262"/>
        </pc:sldMkLst>
        <pc:spChg chg="mod">
          <ac:chgData name="Oleh Liubchenko" userId="eb0c886104ccbe78" providerId="LiveId" clId="{BD274956-891F-4E7A-988D-4C9C38A5A37B}" dt="2024-04-19T17:55:34.722" v="306" actId="113"/>
          <ac:spMkLst>
            <pc:docMk/>
            <pc:sldMk cId="2013802286" sldId="262"/>
            <ac:spMk id="3" creationId="{6347B234-20AC-6629-815C-7995C99C57DE}"/>
          </ac:spMkLst>
        </pc:spChg>
      </pc:sldChg>
      <pc:sldChg chg="modSp mod">
        <pc:chgData name="Oleh Liubchenko" userId="eb0c886104ccbe78" providerId="LiveId" clId="{BD274956-891F-4E7A-988D-4C9C38A5A37B}" dt="2024-04-19T17:55:28.201" v="305" actId="113"/>
        <pc:sldMkLst>
          <pc:docMk/>
          <pc:sldMk cId="4122524929" sldId="263"/>
        </pc:sldMkLst>
        <pc:spChg chg="mod">
          <ac:chgData name="Oleh Liubchenko" userId="eb0c886104ccbe78" providerId="LiveId" clId="{BD274956-891F-4E7A-988D-4C9C38A5A37B}" dt="2024-04-19T17:55:25.087" v="304" actId="113"/>
          <ac:spMkLst>
            <pc:docMk/>
            <pc:sldMk cId="4122524929" sldId="263"/>
            <ac:spMk id="3" creationId="{7AB154A0-7814-2DCA-BEFF-B4DE9768B49F}"/>
          </ac:spMkLst>
        </pc:spChg>
        <pc:spChg chg="mod">
          <ac:chgData name="Oleh Liubchenko" userId="eb0c886104ccbe78" providerId="LiveId" clId="{BD274956-891F-4E7A-988D-4C9C38A5A37B}" dt="2024-04-19T17:55:28.201" v="305" actId="113"/>
          <ac:spMkLst>
            <pc:docMk/>
            <pc:sldMk cId="4122524929" sldId="263"/>
            <ac:spMk id="4" creationId="{39185FFE-DF1D-C362-D622-5591761B1BD5}"/>
          </ac:spMkLst>
        </pc:spChg>
      </pc:sldChg>
      <pc:sldChg chg="addSp delSp modSp mod">
        <pc:chgData name="Oleh Liubchenko" userId="eb0c886104ccbe78" providerId="LiveId" clId="{BD274956-891F-4E7A-988D-4C9C38A5A37B}" dt="2024-04-19T17:55:13.110" v="301" actId="113"/>
        <pc:sldMkLst>
          <pc:docMk/>
          <pc:sldMk cId="67863980" sldId="264"/>
        </pc:sldMkLst>
        <pc:spChg chg="mod">
          <ac:chgData name="Oleh Liubchenko" userId="eb0c886104ccbe78" providerId="LiveId" clId="{BD274956-891F-4E7A-988D-4C9C38A5A37B}" dt="2024-04-19T17:51:46.629" v="129" actId="20577"/>
          <ac:spMkLst>
            <pc:docMk/>
            <pc:sldMk cId="67863980" sldId="264"/>
            <ac:spMk id="2" creationId="{E0F11C4F-7ADD-6B94-CD54-ECD0CE0410EA}"/>
          </ac:spMkLst>
        </pc:spChg>
        <pc:spChg chg="mod">
          <ac:chgData name="Oleh Liubchenko" userId="eb0c886104ccbe78" providerId="LiveId" clId="{BD274956-891F-4E7A-988D-4C9C38A5A37B}" dt="2024-04-19T17:55:09.175" v="299" actId="113"/>
          <ac:spMkLst>
            <pc:docMk/>
            <pc:sldMk cId="67863980" sldId="264"/>
            <ac:spMk id="3" creationId="{D685D0E6-C1DE-291C-4593-04BDE0D334A9}"/>
          </ac:spMkLst>
        </pc:spChg>
        <pc:spChg chg="mod">
          <ac:chgData name="Oleh Liubchenko" userId="eb0c886104ccbe78" providerId="LiveId" clId="{BD274956-891F-4E7A-988D-4C9C38A5A37B}" dt="2024-04-19T17:55:13.110" v="301" actId="113"/>
          <ac:spMkLst>
            <pc:docMk/>
            <pc:sldMk cId="67863980" sldId="264"/>
            <ac:spMk id="4" creationId="{C7E37D88-0341-572B-1136-DCD67307CADC}"/>
          </ac:spMkLst>
        </pc:spChg>
        <pc:spChg chg="add del mod">
          <ac:chgData name="Oleh Liubchenko" userId="eb0c886104ccbe78" providerId="LiveId" clId="{BD274956-891F-4E7A-988D-4C9C38A5A37B}" dt="2024-04-19T17:48:47.522" v="7" actId="478"/>
          <ac:spMkLst>
            <pc:docMk/>
            <pc:sldMk cId="67863980" sldId="264"/>
            <ac:spMk id="5" creationId="{4A97AFE8-A0A6-698E-72CD-52DB94BB82A7}"/>
          </ac:spMkLst>
        </pc:spChg>
        <pc:spChg chg="add del mod">
          <ac:chgData name="Oleh Liubchenko" userId="eb0c886104ccbe78" providerId="LiveId" clId="{BD274956-891F-4E7A-988D-4C9C38A5A37B}" dt="2024-04-19T17:53:37.224" v="230" actId="478"/>
          <ac:spMkLst>
            <pc:docMk/>
            <pc:sldMk cId="67863980" sldId="264"/>
            <ac:spMk id="6" creationId="{84EA4920-BB57-EA03-D6DD-2230AD57512F}"/>
          </ac:spMkLst>
        </pc:spChg>
        <pc:spChg chg="add mod">
          <ac:chgData name="Oleh Liubchenko" userId="eb0c886104ccbe78" providerId="LiveId" clId="{BD274956-891F-4E7A-988D-4C9C38A5A37B}" dt="2024-04-19T17:55:11.071" v="300" actId="113"/>
          <ac:spMkLst>
            <pc:docMk/>
            <pc:sldMk cId="67863980" sldId="264"/>
            <ac:spMk id="7" creationId="{17667AA9-7962-38DB-EA5F-8AB7A253C484}"/>
          </ac:spMkLst>
        </pc:spChg>
      </pc:sldChg>
      <pc:sldChg chg="modSp add mod">
        <pc:chgData name="Oleh Liubchenko" userId="eb0c886104ccbe78" providerId="LiveId" clId="{BD274956-891F-4E7A-988D-4C9C38A5A37B}" dt="2024-04-19T17:57:47.300" v="428" actId="20577"/>
        <pc:sldMkLst>
          <pc:docMk/>
          <pc:sldMk cId="3310006652" sldId="265"/>
        </pc:sldMkLst>
        <pc:spChg chg="mod">
          <ac:chgData name="Oleh Liubchenko" userId="eb0c886104ccbe78" providerId="LiveId" clId="{BD274956-891F-4E7A-988D-4C9C38A5A37B}" dt="2024-04-19T17:56:37.246" v="350" actId="20577"/>
          <ac:spMkLst>
            <pc:docMk/>
            <pc:sldMk cId="3310006652" sldId="265"/>
            <ac:spMk id="2" creationId="{803E2DBD-47C4-1C92-8FF5-6DF42A5FAE0C}"/>
          </ac:spMkLst>
        </pc:spChg>
        <pc:spChg chg="mod">
          <ac:chgData name="Oleh Liubchenko" userId="eb0c886104ccbe78" providerId="LiveId" clId="{BD274956-891F-4E7A-988D-4C9C38A5A37B}" dt="2024-04-19T17:57:47.300" v="428" actId="20577"/>
          <ac:spMkLst>
            <pc:docMk/>
            <pc:sldMk cId="3310006652" sldId="265"/>
            <ac:spMk id="3" creationId="{0CEE22F3-4AA3-5F68-97BE-B812E70580D7}"/>
          </ac:spMkLst>
        </pc:spChg>
      </pc:sldChg>
      <pc:sldChg chg="modSp new del mod">
        <pc:chgData name="Oleh Liubchenko" userId="eb0c886104ccbe78" providerId="LiveId" clId="{BD274956-891F-4E7A-988D-4C9C38A5A37B}" dt="2024-04-19T17:58:18.609" v="478" actId="47"/>
        <pc:sldMkLst>
          <pc:docMk/>
          <pc:sldMk cId="3163501011" sldId="266"/>
        </pc:sldMkLst>
        <pc:spChg chg="mod">
          <ac:chgData name="Oleh Liubchenko" userId="eb0c886104ccbe78" providerId="LiveId" clId="{BD274956-891F-4E7A-988D-4C9C38A5A37B}" dt="2024-04-19T17:58:13.610" v="477" actId="20577"/>
          <ac:spMkLst>
            <pc:docMk/>
            <pc:sldMk cId="3163501011" sldId="266"/>
            <ac:spMk id="2" creationId="{F196BEA7-2170-56A8-95A4-A98B5E08E692}"/>
          </ac:spMkLst>
        </pc:spChg>
      </pc:sldChg>
      <pc:sldChg chg="addSp delSp modSp new mod setBg modClrScheme chgLayout">
        <pc:chgData name="Oleh Liubchenko" userId="eb0c886104ccbe78" providerId="LiveId" clId="{BD274956-891F-4E7A-988D-4C9C38A5A37B}" dt="2024-04-19T18:00:26.355" v="519" actId="1076"/>
        <pc:sldMkLst>
          <pc:docMk/>
          <pc:sldMk cId="3438494326" sldId="266"/>
        </pc:sldMkLst>
        <pc:spChg chg="mod ord">
          <ac:chgData name="Oleh Liubchenko" userId="eb0c886104ccbe78" providerId="LiveId" clId="{BD274956-891F-4E7A-988D-4C9C38A5A37B}" dt="2024-04-19T18:00:16.212" v="513" actId="14100"/>
          <ac:spMkLst>
            <pc:docMk/>
            <pc:sldMk cId="3438494326" sldId="266"/>
            <ac:spMk id="2" creationId="{64BED5A2-3484-F7BB-5D78-C7EC196987C0}"/>
          </ac:spMkLst>
        </pc:spChg>
        <pc:spChg chg="del mod ord">
          <ac:chgData name="Oleh Liubchenko" userId="eb0c886104ccbe78" providerId="LiveId" clId="{BD274956-891F-4E7A-988D-4C9C38A5A37B}" dt="2024-04-19T17:58:31.547" v="481" actId="700"/>
          <ac:spMkLst>
            <pc:docMk/>
            <pc:sldMk cId="3438494326" sldId="266"/>
            <ac:spMk id="3" creationId="{F48C529E-0851-9CAE-049C-FAEF289B760A}"/>
          </ac:spMkLst>
        </pc:spChg>
        <pc:spChg chg="add del mod ord">
          <ac:chgData name="Oleh Liubchenko" userId="eb0c886104ccbe78" providerId="LiveId" clId="{BD274956-891F-4E7A-988D-4C9C38A5A37B}" dt="2024-04-19T17:59:05.664" v="482" actId="22"/>
          <ac:spMkLst>
            <pc:docMk/>
            <pc:sldMk cId="3438494326" sldId="266"/>
            <ac:spMk id="4" creationId="{E381B243-30D8-059E-CA06-E05129DAE590}"/>
          </ac:spMkLst>
        </pc:spChg>
        <pc:spChg chg="add del">
          <ac:chgData name="Oleh Liubchenko" userId="eb0c886104ccbe78" providerId="LiveId" clId="{BD274956-891F-4E7A-988D-4C9C38A5A37B}" dt="2024-04-19T17:59:15.335" v="486" actId="26606"/>
          <ac:spMkLst>
            <pc:docMk/>
            <pc:sldMk cId="3438494326" sldId="266"/>
            <ac:spMk id="8" creationId="{B937640E-EF7A-4A6C-A950-D12B7D5C923E}"/>
          </ac:spMkLst>
        </pc:spChg>
        <pc:spChg chg="add del">
          <ac:chgData name="Oleh Liubchenko" userId="eb0c886104ccbe78" providerId="LiveId" clId="{BD274956-891F-4E7A-988D-4C9C38A5A37B}" dt="2024-04-19T17:59:15.335" v="486" actId="26606"/>
          <ac:spMkLst>
            <pc:docMk/>
            <pc:sldMk cId="3438494326" sldId="266"/>
            <ac:spMk id="9" creationId="{76ADA084-C86B-4F3C-8077-6A8999CC4632}"/>
          </ac:spMkLst>
        </pc:spChg>
        <pc:spChg chg="add del">
          <ac:chgData name="Oleh Liubchenko" userId="eb0c886104ccbe78" providerId="LiveId" clId="{BD274956-891F-4E7A-988D-4C9C38A5A37B}" dt="2024-04-19T17:59:15.335" v="486" actId="26606"/>
          <ac:spMkLst>
            <pc:docMk/>
            <pc:sldMk cId="3438494326" sldId="266"/>
            <ac:spMk id="10" creationId="{F0C3358E-3AEC-69B5-9CF1-719F57EE6F5A}"/>
          </ac:spMkLst>
        </pc:spChg>
        <pc:spChg chg="add del">
          <ac:chgData name="Oleh Liubchenko" userId="eb0c886104ccbe78" providerId="LiveId" clId="{BD274956-891F-4E7A-988D-4C9C38A5A37B}" dt="2024-04-19T17:59:11.688" v="484" actId="26606"/>
          <ac:spMkLst>
            <pc:docMk/>
            <pc:sldMk cId="3438494326" sldId="266"/>
            <ac:spMk id="11" creationId="{042E603F-28B7-4831-BF23-65FBAB13D5FB}"/>
          </ac:spMkLst>
        </pc:spChg>
        <pc:spChg chg="add del">
          <ac:chgData name="Oleh Liubchenko" userId="eb0c886104ccbe78" providerId="LiveId" clId="{BD274956-891F-4E7A-988D-4C9C38A5A37B}" dt="2024-04-19T17:59:21.247" v="488" actId="26606"/>
          <ac:spMkLst>
            <pc:docMk/>
            <pc:sldMk cId="3438494326" sldId="266"/>
            <ac:spMk id="12" creationId="{B937640E-EF7A-4A6C-A950-D12B7D5C923E}"/>
          </ac:spMkLst>
        </pc:spChg>
        <pc:spChg chg="add del">
          <ac:chgData name="Oleh Liubchenko" userId="eb0c886104ccbe78" providerId="LiveId" clId="{BD274956-891F-4E7A-988D-4C9C38A5A37B}" dt="2024-04-19T17:59:11.688" v="484" actId="26606"/>
          <ac:spMkLst>
            <pc:docMk/>
            <pc:sldMk cId="3438494326" sldId="266"/>
            <ac:spMk id="13" creationId="{4D39700F-2B10-4402-A7DD-06EE2245880D}"/>
          </ac:spMkLst>
        </pc:spChg>
        <pc:spChg chg="add del">
          <ac:chgData name="Oleh Liubchenko" userId="eb0c886104ccbe78" providerId="LiveId" clId="{BD274956-891F-4E7A-988D-4C9C38A5A37B}" dt="2024-04-19T17:59:21.247" v="488" actId="26606"/>
          <ac:spMkLst>
            <pc:docMk/>
            <pc:sldMk cId="3438494326" sldId="266"/>
            <ac:spMk id="14" creationId="{76ADA084-C86B-4F3C-8077-6A8999CC4632}"/>
          </ac:spMkLst>
        </pc:spChg>
        <pc:spChg chg="add del">
          <ac:chgData name="Oleh Liubchenko" userId="eb0c886104ccbe78" providerId="LiveId" clId="{BD274956-891F-4E7A-988D-4C9C38A5A37B}" dt="2024-04-19T17:59:11.688" v="484" actId="26606"/>
          <ac:spMkLst>
            <pc:docMk/>
            <pc:sldMk cId="3438494326" sldId="266"/>
            <ac:spMk id="15" creationId="{6DA65B90-7B06-4499-91BA-CDDD36132481}"/>
          </ac:spMkLst>
        </pc:spChg>
        <pc:spChg chg="add del">
          <ac:chgData name="Oleh Liubchenko" userId="eb0c886104ccbe78" providerId="LiveId" clId="{BD274956-891F-4E7A-988D-4C9C38A5A37B}" dt="2024-04-19T17:59:21.247" v="488" actId="26606"/>
          <ac:spMkLst>
            <pc:docMk/>
            <pc:sldMk cId="3438494326" sldId="266"/>
            <ac:spMk id="16" creationId="{F7952BCA-931E-E052-6FEC-727BD46D9F1F}"/>
          </ac:spMkLst>
        </pc:spChg>
        <pc:spChg chg="add del">
          <ac:chgData name="Oleh Liubchenko" userId="eb0c886104ccbe78" providerId="LiveId" clId="{BD274956-891F-4E7A-988D-4C9C38A5A37B}" dt="2024-04-19T17:59:11.688" v="484" actId="26606"/>
          <ac:spMkLst>
            <pc:docMk/>
            <pc:sldMk cId="3438494326" sldId="266"/>
            <ac:spMk id="17" creationId="{389C36E1-2D95-402F-A472-3E6699BE2622}"/>
          </ac:spMkLst>
        </pc:spChg>
        <pc:spChg chg="add del">
          <ac:chgData name="Oleh Liubchenko" userId="eb0c886104ccbe78" providerId="LiveId" clId="{BD274956-891F-4E7A-988D-4C9C38A5A37B}" dt="2024-04-19T17:59:21.892" v="490" actId="26606"/>
          <ac:spMkLst>
            <pc:docMk/>
            <pc:sldMk cId="3438494326" sldId="266"/>
            <ac:spMk id="18" creationId="{042E603F-28B7-4831-BF23-65FBAB13D5FB}"/>
          </ac:spMkLst>
        </pc:spChg>
        <pc:spChg chg="add del">
          <ac:chgData name="Oleh Liubchenko" userId="eb0c886104ccbe78" providerId="LiveId" clId="{BD274956-891F-4E7A-988D-4C9C38A5A37B}" dt="2024-04-19T17:59:21.892" v="490" actId="26606"/>
          <ac:spMkLst>
            <pc:docMk/>
            <pc:sldMk cId="3438494326" sldId="266"/>
            <ac:spMk id="19" creationId="{7EF79062-B5BB-45DF-810C-95A324A9D60F}"/>
          </ac:spMkLst>
        </pc:spChg>
        <pc:spChg chg="add del">
          <ac:chgData name="Oleh Liubchenko" userId="eb0c886104ccbe78" providerId="LiveId" clId="{BD274956-891F-4E7A-988D-4C9C38A5A37B}" dt="2024-04-19T17:59:21.892" v="490" actId="26606"/>
          <ac:spMkLst>
            <pc:docMk/>
            <pc:sldMk cId="3438494326" sldId="266"/>
            <ac:spMk id="20" creationId="{4D39700F-2B10-4402-A7DD-06EE2245880D}"/>
          </ac:spMkLst>
        </pc:spChg>
        <pc:spChg chg="add del">
          <ac:chgData name="Oleh Liubchenko" userId="eb0c886104ccbe78" providerId="LiveId" clId="{BD274956-891F-4E7A-988D-4C9C38A5A37B}" dt="2024-04-19T17:59:21.892" v="490" actId="26606"/>
          <ac:spMkLst>
            <pc:docMk/>
            <pc:sldMk cId="3438494326" sldId="266"/>
            <ac:spMk id="21" creationId="{6DA65B90-7B06-4499-91BA-CDDD36132481}"/>
          </ac:spMkLst>
        </pc:spChg>
        <pc:spChg chg="add del">
          <ac:chgData name="Oleh Liubchenko" userId="eb0c886104ccbe78" providerId="LiveId" clId="{BD274956-891F-4E7A-988D-4C9C38A5A37B}" dt="2024-04-19T17:59:21.892" v="490" actId="26606"/>
          <ac:spMkLst>
            <pc:docMk/>
            <pc:sldMk cId="3438494326" sldId="266"/>
            <ac:spMk id="22" creationId="{D1FFE435-0754-492D-B815-BD114217D379}"/>
          </ac:spMkLst>
        </pc:spChg>
        <pc:spChg chg="add del">
          <ac:chgData name="Oleh Liubchenko" userId="eb0c886104ccbe78" providerId="LiveId" clId="{BD274956-891F-4E7A-988D-4C9C38A5A37B}" dt="2024-04-19T17:59:22.957" v="492" actId="26606"/>
          <ac:spMkLst>
            <pc:docMk/>
            <pc:sldMk cId="3438494326" sldId="266"/>
            <ac:spMk id="24" creationId="{042E603F-28B7-4831-BF23-65FBAB13D5FB}"/>
          </ac:spMkLst>
        </pc:spChg>
        <pc:spChg chg="add del">
          <ac:chgData name="Oleh Liubchenko" userId="eb0c886104ccbe78" providerId="LiveId" clId="{BD274956-891F-4E7A-988D-4C9C38A5A37B}" dt="2024-04-19T17:59:22.957" v="492" actId="26606"/>
          <ac:spMkLst>
            <pc:docMk/>
            <pc:sldMk cId="3438494326" sldId="266"/>
            <ac:spMk id="25" creationId="{4D39700F-2B10-4402-A7DD-06EE2245880D}"/>
          </ac:spMkLst>
        </pc:spChg>
        <pc:spChg chg="add del">
          <ac:chgData name="Oleh Liubchenko" userId="eb0c886104ccbe78" providerId="LiveId" clId="{BD274956-891F-4E7A-988D-4C9C38A5A37B}" dt="2024-04-19T17:59:22.957" v="492" actId="26606"/>
          <ac:spMkLst>
            <pc:docMk/>
            <pc:sldMk cId="3438494326" sldId="266"/>
            <ac:spMk id="26" creationId="{6DA65B90-7B06-4499-91BA-CDDD36132481}"/>
          </ac:spMkLst>
        </pc:spChg>
        <pc:spChg chg="add del">
          <ac:chgData name="Oleh Liubchenko" userId="eb0c886104ccbe78" providerId="LiveId" clId="{BD274956-891F-4E7A-988D-4C9C38A5A37B}" dt="2024-04-19T17:59:22.957" v="492" actId="26606"/>
          <ac:spMkLst>
            <pc:docMk/>
            <pc:sldMk cId="3438494326" sldId="266"/>
            <ac:spMk id="27" creationId="{389C36E1-2D95-402F-A472-3E6699BE2622}"/>
          </ac:spMkLst>
        </pc:spChg>
        <pc:spChg chg="add del">
          <ac:chgData name="Oleh Liubchenko" userId="eb0c886104ccbe78" providerId="LiveId" clId="{BD274956-891F-4E7A-988D-4C9C38A5A37B}" dt="2024-04-19T17:59:24.143" v="494" actId="26606"/>
          <ac:spMkLst>
            <pc:docMk/>
            <pc:sldMk cId="3438494326" sldId="266"/>
            <ac:spMk id="29" creationId="{B937640E-EF7A-4A6C-A950-D12B7D5C923E}"/>
          </ac:spMkLst>
        </pc:spChg>
        <pc:spChg chg="add del">
          <ac:chgData name="Oleh Liubchenko" userId="eb0c886104ccbe78" providerId="LiveId" clId="{BD274956-891F-4E7A-988D-4C9C38A5A37B}" dt="2024-04-19T17:59:24.143" v="494" actId="26606"/>
          <ac:spMkLst>
            <pc:docMk/>
            <pc:sldMk cId="3438494326" sldId="266"/>
            <ac:spMk id="30" creationId="{76ADA084-C86B-4F3C-8077-6A8999CC4632}"/>
          </ac:spMkLst>
        </pc:spChg>
        <pc:spChg chg="add del">
          <ac:chgData name="Oleh Liubchenko" userId="eb0c886104ccbe78" providerId="LiveId" clId="{BD274956-891F-4E7A-988D-4C9C38A5A37B}" dt="2024-04-19T17:59:24.143" v="494" actId="26606"/>
          <ac:spMkLst>
            <pc:docMk/>
            <pc:sldMk cId="3438494326" sldId="266"/>
            <ac:spMk id="31" creationId="{F7952BCA-931E-E052-6FEC-727BD46D9F1F}"/>
          </ac:spMkLst>
        </pc:spChg>
        <pc:spChg chg="add del">
          <ac:chgData name="Oleh Liubchenko" userId="eb0c886104ccbe78" providerId="LiveId" clId="{BD274956-891F-4E7A-988D-4C9C38A5A37B}" dt="2024-04-19T17:59:25.172" v="496" actId="26606"/>
          <ac:spMkLst>
            <pc:docMk/>
            <pc:sldMk cId="3438494326" sldId="266"/>
            <ac:spMk id="33" creationId="{B937640E-EF7A-4A6C-A950-D12B7D5C923E}"/>
          </ac:spMkLst>
        </pc:spChg>
        <pc:spChg chg="add del">
          <ac:chgData name="Oleh Liubchenko" userId="eb0c886104ccbe78" providerId="LiveId" clId="{BD274956-891F-4E7A-988D-4C9C38A5A37B}" dt="2024-04-19T17:59:25.172" v="496" actId="26606"/>
          <ac:spMkLst>
            <pc:docMk/>
            <pc:sldMk cId="3438494326" sldId="266"/>
            <ac:spMk id="34" creationId="{76ADA084-C86B-4F3C-8077-6A8999CC4632}"/>
          </ac:spMkLst>
        </pc:spChg>
        <pc:spChg chg="add del">
          <ac:chgData name="Oleh Liubchenko" userId="eb0c886104ccbe78" providerId="LiveId" clId="{BD274956-891F-4E7A-988D-4C9C38A5A37B}" dt="2024-04-19T17:59:25.172" v="496" actId="26606"/>
          <ac:spMkLst>
            <pc:docMk/>
            <pc:sldMk cId="3438494326" sldId="266"/>
            <ac:spMk id="35" creationId="{59684220-5A50-1E4E-EA2B-806B5E2697A1}"/>
          </ac:spMkLst>
        </pc:spChg>
        <pc:spChg chg="add del">
          <ac:chgData name="Oleh Liubchenko" userId="eb0c886104ccbe78" providerId="LiveId" clId="{BD274956-891F-4E7A-988D-4C9C38A5A37B}" dt="2024-04-19T17:59:26.120" v="498" actId="26606"/>
          <ac:spMkLst>
            <pc:docMk/>
            <pc:sldMk cId="3438494326" sldId="266"/>
            <ac:spMk id="37" creationId="{B937640E-EF7A-4A6C-A950-D12B7D5C923E}"/>
          </ac:spMkLst>
        </pc:spChg>
        <pc:spChg chg="add del">
          <ac:chgData name="Oleh Liubchenko" userId="eb0c886104ccbe78" providerId="LiveId" clId="{BD274956-891F-4E7A-988D-4C9C38A5A37B}" dt="2024-04-19T17:59:26.120" v="498" actId="26606"/>
          <ac:spMkLst>
            <pc:docMk/>
            <pc:sldMk cId="3438494326" sldId="266"/>
            <ac:spMk id="38" creationId="{876BDF4D-4826-490A-8307-7247A295E282}"/>
          </ac:spMkLst>
        </pc:spChg>
        <pc:spChg chg="add del">
          <ac:chgData name="Oleh Liubchenko" userId="eb0c886104ccbe78" providerId="LiveId" clId="{BD274956-891F-4E7A-988D-4C9C38A5A37B}" dt="2024-04-19T17:59:26.120" v="498" actId="26606"/>
          <ac:spMkLst>
            <pc:docMk/>
            <pc:sldMk cId="3438494326" sldId="266"/>
            <ac:spMk id="39" creationId="{2E0FF4CF-25CB-4537-9BBF-28B36C76BEED}"/>
          </ac:spMkLst>
        </pc:spChg>
        <pc:spChg chg="add del">
          <ac:chgData name="Oleh Liubchenko" userId="eb0c886104ccbe78" providerId="LiveId" clId="{BD274956-891F-4E7A-988D-4C9C38A5A37B}" dt="2024-04-19T17:59:26.120" v="498" actId="26606"/>
          <ac:spMkLst>
            <pc:docMk/>
            <pc:sldMk cId="3438494326" sldId="266"/>
            <ac:spMk id="40" creationId="{CBE547EF-867B-8C4F-90CC-294C655B471A}"/>
          </ac:spMkLst>
        </pc:spChg>
        <pc:spChg chg="add del">
          <ac:chgData name="Oleh Liubchenko" userId="eb0c886104ccbe78" providerId="LiveId" clId="{BD274956-891F-4E7A-988D-4C9C38A5A37B}" dt="2024-04-19T17:59:26.550" v="500" actId="26606"/>
          <ac:spMkLst>
            <pc:docMk/>
            <pc:sldMk cId="3438494326" sldId="266"/>
            <ac:spMk id="42" creationId="{B937640E-EF7A-4A6C-A950-D12B7D5C923E}"/>
          </ac:spMkLst>
        </pc:spChg>
        <pc:spChg chg="add del">
          <ac:chgData name="Oleh Liubchenko" userId="eb0c886104ccbe78" providerId="LiveId" clId="{BD274956-891F-4E7A-988D-4C9C38A5A37B}" dt="2024-04-19T17:59:26.550" v="500" actId="26606"/>
          <ac:spMkLst>
            <pc:docMk/>
            <pc:sldMk cId="3438494326" sldId="266"/>
            <ac:spMk id="43" creationId="{76ADA084-C86B-4F3C-8077-6A8999CC4632}"/>
          </ac:spMkLst>
        </pc:spChg>
        <pc:spChg chg="add del">
          <ac:chgData name="Oleh Liubchenko" userId="eb0c886104ccbe78" providerId="LiveId" clId="{BD274956-891F-4E7A-988D-4C9C38A5A37B}" dt="2024-04-19T17:59:26.550" v="500" actId="26606"/>
          <ac:spMkLst>
            <pc:docMk/>
            <pc:sldMk cId="3438494326" sldId="266"/>
            <ac:spMk id="44" creationId="{F0C3358E-3AEC-69B5-9CF1-719F57EE6F5A}"/>
          </ac:spMkLst>
        </pc:spChg>
        <pc:spChg chg="add del">
          <ac:chgData name="Oleh Liubchenko" userId="eb0c886104ccbe78" providerId="LiveId" clId="{BD274956-891F-4E7A-988D-4C9C38A5A37B}" dt="2024-04-19T17:59:27.289" v="502" actId="26606"/>
          <ac:spMkLst>
            <pc:docMk/>
            <pc:sldMk cId="3438494326" sldId="266"/>
            <ac:spMk id="46" creationId="{B937640E-EF7A-4A6C-A950-D12B7D5C923E}"/>
          </ac:spMkLst>
        </pc:spChg>
        <pc:spChg chg="add del">
          <ac:chgData name="Oleh Liubchenko" userId="eb0c886104ccbe78" providerId="LiveId" clId="{BD274956-891F-4E7A-988D-4C9C38A5A37B}" dt="2024-04-19T17:59:27.289" v="502" actId="26606"/>
          <ac:spMkLst>
            <pc:docMk/>
            <pc:sldMk cId="3438494326" sldId="266"/>
            <ac:spMk id="47" creationId="{76ADA084-C86B-4F3C-8077-6A8999CC4632}"/>
          </ac:spMkLst>
        </pc:spChg>
        <pc:spChg chg="add del">
          <ac:chgData name="Oleh Liubchenko" userId="eb0c886104ccbe78" providerId="LiveId" clId="{BD274956-891F-4E7A-988D-4C9C38A5A37B}" dt="2024-04-19T17:59:27.289" v="502" actId="26606"/>
          <ac:spMkLst>
            <pc:docMk/>
            <pc:sldMk cId="3438494326" sldId="266"/>
            <ac:spMk id="48" creationId="{F7952BCA-931E-E052-6FEC-727BD46D9F1F}"/>
          </ac:spMkLst>
        </pc:spChg>
        <pc:spChg chg="add">
          <ac:chgData name="Oleh Liubchenko" userId="eb0c886104ccbe78" providerId="LiveId" clId="{BD274956-891F-4E7A-988D-4C9C38A5A37B}" dt="2024-04-19T17:59:27.299" v="503" actId="26606"/>
          <ac:spMkLst>
            <pc:docMk/>
            <pc:sldMk cId="3438494326" sldId="266"/>
            <ac:spMk id="50" creationId="{042E603F-28B7-4831-BF23-65FBAB13D5FB}"/>
          </ac:spMkLst>
        </pc:spChg>
        <pc:spChg chg="add">
          <ac:chgData name="Oleh Liubchenko" userId="eb0c886104ccbe78" providerId="LiveId" clId="{BD274956-891F-4E7A-988D-4C9C38A5A37B}" dt="2024-04-19T17:59:27.299" v="503" actId="26606"/>
          <ac:spMkLst>
            <pc:docMk/>
            <pc:sldMk cId="3438494326" sldId="266"/>
            <ac:spMk id="51" creationId="{4D39700F-2B10-4402-A7DD-06EE2245880D}"/>
          </ac:spMkLst>
        </pc:spChg>
        <pc:spChg chg="add">
          <ac:chgData name="Oleh Liubchenko" userId="eb0c886104ccbe78" providerId="LiveId" clId="{BD274956-891F-4E7A-988D-4C9C38A5A37B}" dt="2024-04-19T17:59:27.299" v="503" actId="26606"/>
          <ac:spMkLst>
            <pc:docMk/>
            <pc:sldMk cId="3438494326" sldId="266"/>
            <ac:spMk id="52" creationId="{6DA65B90-7B06-4499-91BA-CDDD36132481}"/>
          </ac:spMkLst>
        </pc:spChg>
        <pc:spChg chg="add">
          <ac:chgData name="Oleh Liubchenko" userId="eb0c886104ccbe78" providerId="LiveId" clId="{BD274956-891F-4E7A-988D-4C9C38A5A37B}" dt="2024-04-19T17:59:27.299" v="503" actId="26606"/>
          <ac:spMkLst>
            <pc:docMk/>
            <pc:sldMk cId="3438494326" sldId="266"/>
            <ac:spMk id="53" creationId="{D1FFE435-0754-492D-B815-BD114217D379}"/>
          </ac:spMkLst>
        </pc:spChg>
        <pc:spChg chg="add">
          <ac:chgData name="Oleh Liubchenko" userId="eb0c886104ccbe78" providerId="LiveId" clId="{BD274956-891F-4E7A-988D-4C9C38A5A37B}" dt="2024-04-19T17:59:27.299" v="503" actId="26606"/>
          <ac:spMkLst>
            <pc:docMk/>
            <pc:sldMk cId="3438494326" sldId="266"/>
            <ac:spMk id="54" creationId="{7EF79062-B5BB-45DF-810C-95A324A9D60F}"/>
          </ac:spMkLst>
        </pc:spChg>
        <pc:picChg chg="add mod ord">
          <ac:chgData name="Oleh Liubchenko" userId="eb0c886104ccbe78" providerId="LiveId" clId="{BD274956-891F-4E7A-988D-4C9C38A5A37B}" dt="2024-04-19T18:00:26.355" v="519" actId="1076"/>
          <ac:picMkLst>
            <pc:docMk/>
            <pc:sldMk cId="3438494326" sldId="266"/>
            <ac:picMk id="6" creationId="{751AD479-DA30-AA56-82DC-188D333B6AF7}"/>
          </ac:picMkLst>
        </pc:picChg>
      </pc:sldChg>
      <pc:sldChg chg="addSp delSp modSp add mod setBg delDesignElem">
        <pc:chgData name="Oleh Liubchenko" userId="eb0c886104ccbe78" providerId="LiveId" clId="{BD274956-891F-4E7A-988D-4C9C38A5A37B}" dt="2024-04-19T18:02:28.417" v="535" actId="478"/>
        <pc:sldMkLst>
          <pc:docMk/>
          <pc:sldMk cId="1374935179" sldId="267"/>
        </pc:sldMkLst>
        <pc:spChg chg="add del mod">
          <ac:chgData name="Oleh Liubchenko" userId="eb0c886104ccbe78" providerId="LiveId" clId="{BD274956-891F-4E7A-988D-4C9C38A5A37B}" dt="2024-04-19T18:02:06.432" v="528" actId="478"/>
          <ac:spMkLst>
            <pc:docMk/>
            <pc:sldMk cId="1374935179" sldId="267"/>
            <ac:spMk id="7" creationId="{02392F2C-5473-BA63-E16D-A0BA71865802}"/>
          </ac:spMkLst>
        </pc:spChg>
        <pc:spChg chg="add del mod">
          <ac:chgData name="Oleh Liubchenko" userId="eb0c886104ccbe78" providerId="LiveId" clId="{BD274956-891F-4E7A-988D-4C9C38A5A37B}" dt="2024-04-19T18:02:28.417" v="535" actId="478"/>
          <ac:spMkLst>
            <pc:docMk/>
            <pc:sldMk cId="1374935179" sldId="267"/>
            <ac:spMk id="9" creationId="{AE2C818D-5A87-DA42-C3B6-D3D800CB027C}"/>
          </ac:spMkLst>
        </pc:spChg>
        <pc:spChg chg="del">
          <ac:chgData name="Oleh Liubchenko" userId="eb0c886104ccbe78" providerId="LiveId" clId="{BD274956-891F-4E7A-988D-4C9C38A5A37B}" dt="2024-04-19T18:00:34.212" v="521"/>
          <ac:spMkLst>
            <pc:docMk/>
            <pc:sldMk cId="1374935179" sldId="267"/>
            <ac:spMk id="50" creationId="{042E603F-28B7-4831-BF23-65FBAB13D5FB}"/>
          </ac:spMkLst>
        </pc:spChg>
        <pc:spChg chg="del">
          <ac:chgData name="Oleh Liubchenko" userId="eb0c886104ccbe78" providerId="LiveId" clId="{BD274956-891F-4E7A-988D-4C9C38A5A37B}" dt="2024-04-19T18:00:34.212" v="521"/>
          <ac:spMkLst>
            <pc:docMk/>
            <pc:sldMk cId="1374935179" sldId="267"/>
            <ac:spMk id="51" creationId="{4D39700F-2B10-4402-A7DD-06EE2245880D}"/>
          </ac:spMkLst>
        </pc:spChg>
        <pc:spChg chg="del">
          <ac:chgData name="Oleh Liubchenko" userId="eb0c886104ccbe78" providerId="LiveId" clId="{BD274956-891F-4E7A-988D-4C9C38A5A37B}" dt="2024-04-19T18:00:34.212" v="521"/>
          <ac:spMkLst>
            <pc:docMk/>
            <pc:sldMk cId="1374935179" sldId="267"/>
            <ac:spMk id="52" creationId="{6DA65B90-7B06-4499-91BA-CDDD36132481}"/>
          </ac:spMkLst>
        </pc:spChg>
        <pc:spChg chg="del">
          <ac:chgData name="Oleh Liubchenko" userId="eb0c886104ccbe78" providerId="LiveId" clId="{BD274956-891F-4E7A-988D-4C9C38A5A37B}" dt="2024-04-19T18:00:34.212" v="521"/>
          <ac:spMkLst>
            <pc:docMk/>
            <pc:sldMk cId="1374935179" sldId="267"/>
            <ac:spMk id="53" creationId="{D1FFE435-0754-492D-B815-BD114217D379}"/>
          </ac:spMkLst>
        </pc:spChg>
        <pc:spChg chg="del">
          <ac:chgData name="Oleh Liubchenko" userId="eb0c886104ccbe78" providerId="LiveId" clId="{BD274956-891F-4E7A-988D-4C9C38A5A37B}" dt="2024-04-19T18:00:34.212" v="521"/>
          <ac:spMkLst>
            <pc:docMk/>
            <pc:sldMk cId="1374935179" sldId="267"/>
            <ac:spMk id="54" creationId="{7EF79062-B5BB-45DF-810C-95A324A9D60F}"/>
          </ac:spMkLst>
        </pc:spChg>
        <pc:picChg chg="add mod ord">
          <ac:chgData name="Oleh Liubchenko" userId="eb0c886104ccbe78" providerId="LiveId" clId="{BD274956-891F-4E7A-988D-4C9C38A5A37B}" dt="2024-04-19T18:02:26.552" v="534" actId="166"/>
          <ac:picMkLst>
            <pc:docMk/>
            <pc:sldMk cId="1374935179" sldId="267"/>
            <ac:picMk id="4" creationId="{45D5069B-A9A9-85D5-8E1C-F1BEA889A93C}"/>
          </ac:picMkLst>
        </pc:picChg>
        <pc:picChg chg="add del">
          <ac:chgData name="Oleh Liubchenko" userId="eb0c886104ccbe78" providerId="LiveId" clId="{BD274956-891F-4E7A-988D-4C9C38A5A37B}" dt="2024-04-19T18:02:23.920" v="533" actId="478"/>
          <ac:picMkLst>
            <pc:docMk/>
            <pc:sldMk cId="1374935179" sldId="267"/>
            <ac:picMk id="6" creationId="{751AD479-DA30-AA56-82DC-188D333B6AF7}"/>
          </ac:picMkLst>
        </pc:picChg>
      </pc:sldChg>
      <pc:sldChg chg="modSp add mod">
        <pc:chgData name="Oleh Liubchenko" userId="eb0c886104ccbe78" providerId="LiveId" clId="{BD274956-891F-4E7A-988D-4C9C38A5A37B}" dt="2024-04-19T18:03:34.507" v="608" actId="20577"/>
        <pc:sldMkLst>
          <pc:docMk/>
          <pc:sldMk cId="4229760319" sldId="268"/>
        </pc:sldMkLst>
        <pc:spChg chg="mod">
          <ac:chgData name="Oleh Liubchenko" userId="eb0c886104ccbe78" providerId="LiveId" clId="{BD274956-891F-4E7A-988D-4C9C38A5A37B}" dt="2024-04-19T18:03:21.887" v="576" actId="20577"/>
          <ac:spMkLst>
            <pc:docMk/>
            <pc:sldMk cId="4229760319" sldId="268"/>
            <ac:spMk id="2" creationId="{803E2DBD-47C4-1C92-8FF5-6DF42A5FAE0C}"/>
          </ac:spMkLst>
        </pc:spChg>
        <pc:spChg chg="mod">
          <ac:chgData name="Oleh Liubchenko" userId="eb0c886104ccbe78" providerId="LiveId" clId="{BD274956-891F-4E7A-988D-4C9C38A5A37B}" dt="2024-04-19T18:03:34.507" v="608" actId="20577"/>
          <ac:spMkLst>
            <pc:docMk/>
            <pc:sldMk cId="4229760319" sldId="268"/>
            <ac:spMk id="3" creationId="{0CEE22F3-4AA3-5F68-97BE-B812E70580D7}"/>
          </ac:spMkLst>
        </pc:spChg>
      </pc:sldChg>
      <pc:sldChg chg="addSp delSp modSp new mod">
        <pc:chgData name="Oleh Liubchenko" userId="eb0c886104ccbe78" providerId="LiveId" clId="{BD274956-891F-4E7A-988D-4C9C38A5A37B}" dt="2024-04-19T18:09:15.327" v="1047" actId="1076"/>
        <pc:sldMkLst>
          <pc:docMk/>
          <pc:sldMk cId="1743591303" sldId="269"/>
        </pc:sldMkLst>
        <pc:spChg chg="mod">
          <ac:chgData name="Oleh Liubchenko" userId="eb0c886104ccbe78" providerId="LiveId" clId="{BD274956-891F-4E7A-988D-4C9C38A5A37B}" dt="2024-04-19T18:03:54.147" v="638" actId="20577"/>
          <ac:spMkLst>
            <pc:docMk/>
            <pc:sldMk cId="1743591303" sldId="269"/>
            <ac:spMk id="2" creationId="{E85E98B5-7D2E-237F-1C72-2B58B9F8851D}"/>
          </ac:spMkLst>
        </pc:spChg>
        <pc:spChg chg="del">
          <ac:chgData name="Oleh Liubchenko" userId="eb0c886104ccbe78" providerId="LiveId" clId="{BD274956-891F-4E7A-988D-4C9C38A5A37B}" dt="2024-04-19T18:04:24.654" v="639"/>
          <ac:spMkLst>
            <pc:docMk/>
            <pc:sldMk cId="1743591303" sldId="269"/>
            <ac:spMk id="3" creationId="{889EDB24-91CB-62A8-6692-942E9CF1A5F5}"/>
          </ac:spMkLst>
        </pc:spChg>
        <pc:spChg chg="mod">
          <ac:chgData name="Oleh Liubchenko" userId="eb0c886104ccbe78" providerId="LiveId" clId="{BD274956-891F-4E7A-988D-4C9C38A5A37B}" dt="2024-04-19T18:08:16.210" v="1036" actId="14100"/>
          <ac:spMkLst>
            <pc:docMk/>
            <pc:sldMk cId="1743591303" sldId="269"/>
            <ac:spMk id="4" creationId="{C9E2CC96-C46C-CCB8-96E8-79AC115102CB}"/>
          </ac:spMkLst>
        </pc:spChg>
        <pc:picChg chg="add mod">
          <ac:chgData name="Oleh Liubchenko" userId="eb0c886104ccbe78" providerId="LiveId" clId="{BD274956-891F-4E7A-988D-4C9C38A5A37B}" dt="2024-04-19T18:09:15.327" v="1047" actId="1076"/>
          <ac:picMkLst>
            <pc:docMk/>
            <pc:sldMk cId="1743591303" sldId="269"/>
            <ac:picMk id="1026" creationId="{739F1F1F-2DB4-3C12-B575-9B53B3627B09}"/>
          </ac:picMkLst>
        </pc:picChg>
      </pc:sldChg>
      <pc:sldChg chg="addSp delSp modSp add mod">
        <pc:chgData name="Oleh Liubchenko" userId="eb0c886104ccbe78" providerId="LiveId" clId="{BD274956-891F-4E7A-988D-4C9C38A5A37B}" dt="2024-04-19T18:11:04.800" v="1190" actId="14100"/>
        <pc:sldMkLst>
          <pc:docMk/>
          <pc:sldMk cId="3713871827" sldId="270"/>
        </pc:sldMkLst>
        <pc:spChg chg="add del mod">
          <ac:chgData name="Oleh Liubchenko" userId="eb0c886104ccbe78" providerId="LiveId" clId="{BD274956-891F-4E7A-988D-4C9C38A5A37B}" dt="2024-04-19T18:09:02.404" v="1045" actId="478"/>
          <ac:spMkLst>
            <pc:docMk/>
            <pc:sldMk cId="3713871827" sldId="270"/>
            <ac:spMk id="3" creationId="{2B335FB2-A5F5-DEE1-DE00-112BE016BBA2}"/>
          </ac:spMkLst>
        </pc:spChg>
        <pc:spChg chg="mod">
          <ac:chgData name="Oleh Liubchenko" userId="eb0c886104ccbe78" providerId="LiveId" clId="{BD274956-891F-4E7A-988D-4C9C38A5A37B}" dt="2024-04-19T18:11:04.800" v="1190" actId="14100"/>
          <ac:spMkLst>
            <pc:docMk/>
            <pc:sldMk cId="3713871827" sldId="270"/>
            <ac:spMk id="4" creationId="{C9E2CC96-C46C-CCB8-96E8-79AC115102CB}"/>
          </ac:spMkLst>
        </pc:spChg>
        <pc:picChg chg="del mod">
          <ac:chgData name="Oleh Liubchenko" userId="eb0c886104ccbe78" providerId="LiveId" clId="{BD274956-891F-4E7A-988D-4C9C38A5A37B}" dt="2024-04-19T18:09:00.358" v="1044" actId="478"/>
          <ac:picMkLst>
            <pc:docMk/>
            <pc:sldMk cId="3713871827" sldId="270"/>
            <ac:picMk id="1026" creationId="{739F1F1F-2DB4-3C12-B575-9B53B3627B09}"/>
          </ac:picMkLst>
        </pc:picChg>
        <pc:picChg chg="add mod">
          <ac:chgData name="Oleh Liubchenko" userId="eb0c886104ccbe78" providerId="LiveId" clId="{BD274956-891F-4E7A-988D-4C9C38A5A37B}" dt="2024-04-19T18:09:24.233" v="1049" actId="1076"/>
          <ac:picMkLst>
            <pc:docMk/>
            <pc:sldMk cId="3713871827" sldId="270"/>
            <ac:picMk id="2050" creationId="{E6375795-2F4C-BC04-0805-FCC432482831}"/>
          </ac:picMkLst>
        </pc:picChg>
      </pc:sldChg>
      <pc:sldChg chg="delSp modSp add mod">
        <pc:chgData name="Oleh Liubchenko" userId="eb0c886104ccbe78" providerId="LiveId" clId="{BD274956-891F-4E7A-988D-4C9C38A5A37B}" dt="2024-04-19T18:12:58.726" v="1256" actId="478"/>
        <pc:sldMkLst>
          <pc:docMk/>
          <pc:sldMk cId="1036041601" sldId="271"/>
        </pc:sldMkLst>
        <pc:spChg chg="mod">
          <ac:chgData name="Oleh Liubchenko" userId="eb0c886104ccbe78" providerId="LiveId" clId="{BD274956-891F-4E7A-988D-4C9C38A5A37B}" dt="2024-04-19T18:12:43.334" v="1254" actId="20577"/>
          <ac:spMkLst>
            <pc:docMk/>
            <pc:sldMk cId="1036041601" sldId="271"/>
            <ac:spMk id="2" creationId="{803E2DBD-47C4-1C92-8FF5-6DF42A5FAE0C}"/>
          </ac:spMkLst>
        </pc:spChg>
        <pc:spChg chg="del mod">
          <ac:chgData name="Oleh Liubchenko" userId="eb0c886104ccbe78" providerId="LiveId" clId="{BD274956-891F-4E7A-988D-4C9C38A5A37B}" dt="2024-04-19T18:12:58.726" v="1256" actId="478"/>
          <ac:spMkLst>
            <pc:docMk/>
            <pc:sldMk cId="1036041601" sldId="271"/>
            <ac:spMk id="3" creationId="{0CEE22F3-4AA3-5F68-97BE-B812E70580D7}"/>
          </ac:spMkLst>
        </pc:spChg>
      </pc:sldChg>
      <pc:sldChg chg="modSp add mod ord">
        <pc:chgData name="Oleh Liubchenko" userId="eb0c886104ccbe78" providerId="LiveId" clId="{BD274956-891F-4E7A-988D-4C9C38A5A37B}" dt="2024-04-19T18:13:23.530" v="1290" actId="20577"/>
        <pc:sldMkLst>
          <pc:docMk/>
          <pc:sldMk cId="1693304963" sldId="272"/>
        </pc:sldMkLst>
        <pc:spChg chg="mod">
          <ac:chgData name="Oleh Liubchenko" userId="eb0c886104ccbe78" providerId="LiveId" clId="{BD274956-891F-4E7A-988D-4C9C38A5A37B}" dt="2024-04-19T18:13:23.530" v="1290" actId="20577"/>
          <ac:spMkLst>
            <pc:docMk/>
            <pc:sldMk cId="1693304963" sldId="272"/>
            <ac:spMk id="2" creationId="{803E2DBD-47C4-1C92-8FF5-6DF42A5FAE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4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3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3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8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9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3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8" r:id="rId2"/>
    <p:sldLayoutId id="2147483897" r:id="rId3"/>
    <p:sldLayoutId id="2147483896" r:id="rId4"/>
    <p:sldLayoutId id="2147483895" r:id="rId5"/>
    <p:sldLayoutId id="2147483894" r:id="rId6"/>
    <p:sldLayoutId id="2147483893" r:id="rId7"/>
    <p:sldLayoutId id="2147483892" r:id="rId8"/>
    <p:sldLayoutId id="2147483891" r:id="rId9"/>
    <p:sldLayoutId id="2147483890" r:id="rId10"/>
    <p:sldLayoutId id="21474838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0E82A633-0962-F237-C832-7F66D09B0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1" r="7571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DC9EF-F5EA-C46A-80B0-5424B62C6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13" y="1122363"/>
            <a:ext cx="3541909" cy="2387600"/>
          </a:xfrm>
        </p:spPr>
        <p:txBody>
          <a:bodyPr>
            <a:normAutofit/>
          </a:bodyPr>
          <a:lstStyle/>
          <a:p>
            <a:r>
              <a:rPr lang="en-US" dirty="0"/>
              <a:t>Cyber Tarot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6E8014B-CB73-C730-9E96-A273868AF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613" y="3602038"/>
            <a:ext cx="3541909" cy="2387600"/>
          </a:xfrm>
        </p:spPr>
        <p:txBody>
          <a:bodyPr>
            <a:normAutofit/>
          </a:bodyPr>
          <a:lstStyle/>
          <a:p>
            <a:r>
              <a:rPr lang="uk-UA" dirty="0"/>
              <a:t>Практика ТРПЗ 2024</a:t>
            </a:r>
          </a:p>
          <a:p>
            <a:r>
              <a:rPr lang="uk-UA" dirty="0"/>
              <a:t>Команда «</a:t>
            </a:r>
            <a:r>
              <a:rPr lang="uk-UA" dirty="0" err="1"/>
              <a:t>МікроДжуни</a:t>
            </a:r>
            <a:r>
              <a:rPr lang="uk-UA" dirty="0"/>
              <a:t>»</a:t>
            </a:r>
            <a:br>
              <a:rPr lang="uk-UA" dirty="0"/>
            </a:br>
            <a:r>
              <a:rPr lang="uk-UA" dirty="0"/>
              <a:t>35 група 2 підгрупа</a:t>
            </a:r>
          </a:p>
        </p:txBody>
      </p:sp>
    </p:spTree>
    <p:extLst>
      <p:ext uri="{BB962C8B-B14F-4D97-AF65-F5344CB8AC3E}">
        <p14:creationId xmlns:p14="http://schemas.microsoft.com/office/powerpoint/2010/main" val="57141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E2DBD-47C4-1C92-8FF5-6DF42A5F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Про продукт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CEE22F3-4AA3-5F68-97BE-B812E7058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800" dirty="0"/>
              <a:t>Як ми це робили?</a:t>
            </a:r>
          </a:p>
        </p:txBody>
      </p:sp>
    </p:spTree>
    <p:extLst>
      <p:ext uri="{BB962C8B-B14F-4D97-AF65-F5344CB8AC3E}">
        <p14:creationId xmlns:p14="http://schemas.microsoft.com/office/powerpoint/2010/main" val="422976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E98B5-7D2E-237F-1C72-2B58B9F8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було використано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9E2CC96-C46C-CCB8-96E8-79AC11510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715769"/>
            <a:ext cx="5410200" cy="2826794"/>
          </a:xfrm>
        </p:spPr>
        <p:txBody>
          <a:bodyPr>
            <a:normAutofit/>
          </a:bodyPr>
          <a:lstStyle/>
          <a:p>
            <a:r>
              <a:rPr lang="uk-UA" sz="2800" dirty="0"/>
              <a:t>Мова розмітки: </a:t>
            </a:r>
            <a:r>
              <a:rPr lang="en-US" sz="2800" dirty="0"/>
              <a:t>HTML</a:t>
            </a:r>
          </a:p>
          <a:p>
            <a:r>
              <a:rPr lang="uk-UA" sz="2800" dirty="0"/>
              <a:t>Мова стилів: </a:t>
            </a:r>
            <a:r>
              <a:rPr lang="en-US" sz="2800" dirty="0"/>
              <a:t>CSS</a:t>
            </a:r>
          </a:p>
          <a:p>
            <a:r>
              <a:rPr lang="uk-UA" sz="2800" dirty="0"/>
              <a:t>Мова програмування: </a:t>
            </a:r>
            <a:r>
              <a:rPr lang="en-US" sz="2800" dirty="0"/>
              <a:t>JavaScript</a:t>
            </a:r>
          </a:p>
          <a:p>
            <a:r>
              <a:rPr lang="uk-UA" sz="2800" dirty="0"/>
              <a:t>Додаткові бібліотеки: </a:t>
            </a:r>
            <a:r>
              <a:rPr lang="en-US" sz="2800" dirty="0"/>
              <a:t>Shake.js</a:t>
            </a:r>
            <a:r>
              <a:rPr lang="uk-UA" sz="2800" dirty="0"/>
              <a:t>, </a:t>
            </a:r>
            <a:r>
              <a:rPr lang="en-US" sz="2800" dirty="0"/>
              <a:t>Jest</a:t>
            </a:r>
            <a:endParaRPr lang="uk-UA" sz="2800" dirty="0"/>
          </a:p>
        </p:txBody>
      </p:sp>
      <p:pic>
        <p:nvPicPr>
          <p:cNvPr id="1026" name="Picture 2" descr="1.4 Qu'est-ce que le HTML ? - @yannhoury - Obsidian Publish">
            <a:extLst>
              <a:ext uri="{FF2B5EF4-FFF2-40B4-BE49-F238E27FC236}">
                <a16:creationId xmlns:a16="http://schemas.microsoft.com/office/drawing/2014/main" id="{739F1F1F-2DB4-3C12-B575-9B53B3627B0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2" y="2628681"/>
            <a:ext cx="5410200" cy="300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59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E98B5-7D2E-237F-1C72-2B58B9F8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було використано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9E2CC96-C46C-CCB8-96E8-79AC11510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3054095"/>
            <a:ext cx="5410200" cy="2488467"/>
          </a:xfrm>
        </p:spPr>
        <p:txBody>
          <a:bodyPr>
            <a:normAutofit/>
          </a:bodyPr>
          <a:lstStyle/>
          <a:p>
            <a:r>
              <a:rPr lang="uk-UA" sz="2800" dirty="0"/>
              <a:t>Система керування версіями файлів: </a:t>
            </a:r>
            <a:r>
              <a:rPr lang="en-US" sz="2800" dirty="0"/>
              <a:t>Git</a:t>
            </a:r>
          </a:p>
          <a:p>
            <a:r>
              <a:rPr lang="uk-UA" sz="2800" dirty="0"/>
              <a:t>Місце збереження коду: </a:t>
            </a:r>
            <a:r>
              <a:rPr lang="en-US" sz="2800" dirty="0"/>
              <a:t>GitHub</a:t>
            </a:r>
          </a:p>
          <a:p>
            <a:r>
              <a:rPr lang="uk-UA" sz="2800" dirty="0"/>
              <a:t>Хостинг: </a:t>
            </a:r>
            <a:r>
              <a:rPr lang="en-US" sz="2800" dirty="0"/>
              <a:t>GitHub Pages</a:t>
            </a:r>
            <a:endParaRPr lang="uk-UA" sz="2800" dirty="0"/>
          </a:p>
        </p:txBody>
      </p:sp>
      <p:pic>
        <p:nvPicPr>
          <p:cNvPr id="2050" name="Picture 2" descr="What Is GitHub? Definition, Uses, &amp; Getting Started">
            <a:extLst>
              <a:ext uri="{FF2B5EF4-FFF2-40B4-BE49-F238E27FC236}">
                <a16:creationId xmlns:a16="http://schemas.microsoft.com/office/drawing/2014/main" id="{E6375795-2F4C-BC04-0805-FCC432482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92" y="2486294"/>
            <a:ext cx="55721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87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E2DBD-47C4-1C92-8FF5-6DF42A5F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Демонстрація продукту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CEE22F3-4AA3-5F68-97BE-B812E7058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800" dirty="0"/>
              <a:t>Розбір функціональності</a:t>
            </a:r>
          </a:p>
        </p:txBody>
      </p:sp>
    </p:spTree>
    <p:extLst>
      <p:ext uri="{BB962C8B-B14F-4D97-AF65-F5344CB8AC3E}">
        <p14:creationId xmlns:p14="http://schemas.microsoft.com/office/powerpoint/2010/main" val="331000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1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18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ED5A2-3484-F7BB-5D78-C7EC1969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11157527" cy="908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 err="1"/>
              <a:t>Демонстрація</a:t>
            </a:r>
            <a:r>
              <a:rPr lang="en-US" sz="4600" dirty="0"/>
              <a:t> </a:t>
            </a:r>
            <a:r>
              <a:rPr lang="en-US" sz="4600" dirty="0" err="1"/>
              <a:t>продукту</a:t>
            </a:r>
            <a:endParaRPr lang="en-US" sz="4600" dirty="0"/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751AD479-DA30-AA56-82DC-188D333B6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367" y="1789306"/>
            <a:ext cx="7971266" cy="452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9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ED5A2-3484-F7BB-5D78-C7EC1969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11157527" cy="908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 err="1"/>
              <a:t>Демонстрація</a:t>
            </a:r>
            <a:r>
              <a:rPr lang="en-US" sz="4600" dirty="0"/>
              <a:t> </a:t>
            </a:r>
            <a:r>
              <a:rPr lang="en-US" sz="4600" dirty="0" err="1"/>
              <a:t>продукту</a:t>
            </a:r>
            <a:endParaRPr lang="en-US" sz="4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D5069B-A9A9-85D5-8E1C-F1BEA889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65" y="1789306"/>
            <a:ext cx="7971267" cy="452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3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E2DBD-47C4-1C92-8FF5-6DF42A5F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Дякуємо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69330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E2DBD-47C4-1C92-8FF5-6DF42A5F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Ваші питання?</a:t>
            </a:r>
          </a:p>
        </p:txBody>
      </p:sp>
    </p:spTree>
    <p:extLst>
      <p:ext uri="{BB962C8B-B14F-4D97-AF65-F5344CB8AC3E}">
        <p14:creationId xmlns:p14="http://schemas.microsoft.com/office/powerpoint/2010/main" val="103604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598FA-4767-32C6-7564-039EE261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</a:t>
            </a:r>
            <a:r>
              <a:rPr lang="uk-UA" dirty="0" err="1"/>
              <a:t>проєкту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84E8D58-B541-29FC-D01D-F11C9057A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sz="2800" dirty="0"/>
              <a:t>Створити клієнтський веб-застосунок у стилі </a:t>
            </a:r>
            <a:r>
              <a:rPr lang="uk-UA" sz="2800" dirty="0" err="1"/>
              <a:t>кіберпанк</a:t>
            </a:r>
            <a:r>
              <a:rPr lang="uk-UA" sz="2800" dirty="0"/>
              <a:t>, який дозволяє тричі потрясти телефон і отримати три “карти Таро” (минуле, сьогодення і майбутнє), витримані в футуристичному і технологічному стилі, які містять “тлумачення”, пов’язані з нашою спеціальністю.</a:t>
            </a:r>
          </a:p>
          <a:p>
            <a:pPr algn="just"/>
            <a:r>
              <a:rPr lang="uk-UA" sz="2800" b="1" dirty="0"/>
              <a:t>Головна мета </a:t>
            </a:r>
            <a:r>
              <a:rPr lang="uk-UA" sz="2800" dirty="0"/>
              <a:t>- зацікавити абітурієнтів та їх батьків нашою спеціальністю та підштовхнути до думки вступати до нас.</a:t>
            </a:r>
          </a:p>
        </p:txBody>
      </p:sp>
    </p:spTree>
    <p:extLst>
      <p:ext uri="{BB962C8B-B14F-4D97-AF65-F5344CB8AC3E}">
        <p14:creationId xmlns:p14="http://schemas.microsoft.com/office/powerpoint/2010/main" val="312944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E2DBD-47C4-1C92-8FF5-6DF42A5F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Про нашу команду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CEE22F3-4AA3-5F68-97BE-B812E7058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800" dirty="0"/>
              <a:t>Ролі</a:t>
            </a:r>
            <a:r>
              <a:rPr lang="en-US" sz="2800" dirty="0"/>
              <a:t> / </a:t>
            </a:r>
            <a:r>
              <a:rPr lang="uk-UA" sz="2800" dirty="0"/>
              <a:t>задачі</a:t>
            </a:r>
            <a:r>
              <a:rPr lang="en-US" sz="2800" dirty="0"/>
              <a:t> / </a:t>
            </a:r>
            <a:r>
              <a:rPr lang="uk-UA" sz="2800" dirty="0"/>
              <a:t>досягнення</a:t>
            </a:r>
          </a:p>
        </p:txBody>
      </p:sp>
    </p:spTree>
    <p:extLst>
      <p:ext uri="{BB962C8B-B14F-4D97-AF65-F5344CB8AC3E}">
        <p14:creationId xmlns:p14="http://schemas.microsoft.com/office/powerpoint/2010/main" val="14184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3D117-8ED0-F540-38A4-9BCF1F5F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Менеджер продукту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A7610F0-3140-0B02-61FA-5A5B811F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b="1" dirty="0"/>
              <a:t>Тереза Таміла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Була посередником між замовником та командою розробки.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Вирішувала загальні питання та непорозуміння.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Надихала команду на більш продуктивну роботу.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Отримала хороший досвід у комунікації із замовником.</a:t>
            </a:r>
          </a:p>
        </p:txBody>
      </p:sp>
    </p:spTree>
    <p:extLst>
      <p:ext uri="{BB962C8B-B14F-4D97-AF65-F5344CB8AC3E}">
        <p14:creationId xmlns:p14="http://schemas.microsoft.com/office/powerpoint/2010/main" val="186206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D554F-8365-0FF2-DEF4-C5F31826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Менеджер програми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4E303A9-E381-E6F0-1D06-D060CCC0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b="1" dirty="0" err="1"/>
              <a:t>Харланов</a:t>
            </a:r>
            <a:r>
              <a:rPr lang="uk-UA" sz="2800" b="1" dirty="0"/>
              <a:t> Денис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Виступив у якості керуючого репозиторієм.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Організував календарний план </a:t>
            </a:r>
            <a:r>
              <a:rPr lang="uk-UA" sz="2800" dirty="0" err="1"/>
              <a:t>проєкту</a:t>
            </a:r>
            <a:r>
              <a:rPr lang="uk-UA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Відіграв велику роль у визначенні специфікації </a:t>
            </a:r>
            <a:r>
              <a:rPr lang="uk-UA" sz="2800" dirty="0" err="1"/>
              <a:t>проєкту</a:t>
            </a:r>
            <a:r>
              <a:rPr lang="uk-UA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Заповнював велику частину документації.</a:t>
            </a:r>
          </a:p>
        </p:txBody>
      </p:sp>
    </p:spTree>
    <p:extLst>
      <p:ext uri="{BB962C8B-B14F-4D97-AF65-F5344CB8AC3E}">
        <p14:creationId xmlns:p14="http://schemas.microsoft.com/office/powerpoint/2010/main" val="129623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EE417-A7E8-23FD-4724-E609EC54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Розробники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4240E0C-5464-226A-0D5B-A2827599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4858512" cy="4036534"/>
          </a:xfrm>
        </p:spPr>
        <p:txBody>
          <a:bodyPr>
            <a:normAutofit lnSpcReduction="10000"/>
          </a:bodyPr>
          <a:lstStyle/>
          <a:p>
            <a:r>
              <a:rPr lang="uk-UA" sz="2800" b="1" dirty="0" err="1"/>
              <a:t>Киричок</a:t>
            </a:r>
            <a:r>
              <a:rPr lang="uk-UA" sz="2800" b="1" dirty="0"/>
              <a:t> Софія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Зіграла велику роль у проектуванні застосунку.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Заклала фундамент функціональності веб-застосунку та виконала вагому частину </a:t>
            </a:r>
            <a:r>
              <a:rPr lang="uk-UA" sz="2800" dirty="0" err="1"/>
              <a:t>фронтенд</a:t>
            </a:r>
            <a:r>
              <a:rPr lang="uk-UA" sz="2800" dirty="0"/>
              <a:t> розробки.</a:t>
            </a:r>
          </a:p>
        </p:txBody>
      </p:sp>
      <p:sp>
        <p:nvSpPr>
          <p:cNvPr id="4" name="Місце для вмісту 2">
            <a:extLst>
              <a:ext uri="{FF2B5EF4-FFF2-40B4-BE49-F238E27FC236}">
                <a16:creationId xmlns:a16="http://schemas.microsoft.com/office/drawing/2014/main" id="{22ACABE1-239C-8148-34A4-AF227082C8E0}"/>
              </a:ext>
            </a:extLst>
          </p:cNvPr>
          <p:cNvSpPr txBox="1">
            <a:spLocks/>
          </p:cNvSpPr>
          <p:nvPr/>
        </p:nvSpPr>
        <p:spPr>
          <a:xfrm>
            <a:off x="6723890" y="2106204"/>
            <a:ext cx="4858512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800" b="1" dirty="0" err="1"/>
              <a:t>Пятуха</a:t>
            </a:r>
            <a:r>
              <a:rPr lang="uk-UA" sz="2800" b="1" dirty="0"/>
              <a:t> Ігор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Закладав реалістичне бачення </a:t>
            </a:r>
            <a:r>
              <a:rPr lang="uk-UA" sz="2800" dirty="0" err="1"/>
              <a:t>проєкту</a:t>
            </a:r>
            <a:r>
              <a:rPr lang="uk-UA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Виконав основну роботу зі стилями та довів до задовільного стану скрипти.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04595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14FAE-3BBE-C71B-E121-F92ABB1A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UI/UX-</a:t>
            </a:r>
            <a:r>
              <a:rPr lang="uk-UA" dirty="0"/>
              <a:t>спеціаліст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347B234-20AC-6629-815C-7995C99C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b="1" dirty="0"/>
              <a:t>Любченко Олег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Розробив прототип та дизайн інтерфейсу застосунку.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Доклав руки до дизайну карт Таро.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Спроектував інструкцію користувача.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Аналізував досвід користувачів.</a:t>
            </a:r>
          </a:p>
        </p:txBody>
      </p:sp>
    </p:spTree>
    <p:extLst>
      <p:ext uri="{BB962C8B-B14F-4D97-AF65-F5344CB8AC3E}">
        <p14:creationId xmlns:p14="http://schemas.microsoft.com/office/powerpoint/2010/main" val="201380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D6EE5-0859-9641-845E-1042560A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Тестувальники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AB154A0-7814-2DCA-BEFF-B4DE9768B4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uk-UA" sz="2800" b="1" dirty="0" err="1"/>
              <a:t>Клунник</a:t>
            </a:r>
            <a:r>
              <a:rPr lang="uk-UA" sz="2800" b="1" dirty="0"/>
              <a:t> Дмитро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Виконав тестування застосунку у різних браузерах та на різних операційних системах.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Контактував із розробниками щодо виявлених проблем.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39185FFE-DF1D-C362-D622-5591761B1B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uk-UA" sz="2800" b="1" dirty="0"/>
              <a:t>Ковтун Кирило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Заповнював </a:t>
            </a:r>
            <a:r>
              <a:rPr lang="uk-UA" sz="2800" dirty="0" err="1"/>
              <a:t>звітову</a:t>
            </a:r>
            <a:r>
              <a:rPr lang="uk-UA" sz="2800" dirty="0"/>
              <a:t> документацію тестування.</a:t>
            </a:r>
          </a:p>
        </p:txBody>
      </p:sp>
    </p:spTree>
    <p:extLst>
      <p:ext uri="{BB962C8B-B14F-4D97-AF65-F5344CB8AC3E}">
        <p14:creationId xmlns:p14="http://schemas.microsoft.com/office/powerpoint/2010/main" val="412252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11C4F-7ADD-6B94-CD54-ECD0CE0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Спеціалісти з розгортання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685D0E6-C1DE-291C-4593-04BDE0D33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3166872" cy="4095593"/>
          </a:xfrm>
        </p:spPr>
        <p:txBody>
          <a:bodyPr>
            <a:normAutofit/>
          </a:bodyPr>
          <a:lstStyle/>
          <a:p>
            <a:r>
              <a:rPr lang="uk-UA" sz="2800" b="1" dirty="0"/>
              <a:t>Ткаченко Марк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Розробив анкету відгуків.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uk-UA" sz="2800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7E37D88-0341-572B-1136-DCD67307C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5530" y="2081369"/>
            <a:ext cx="3166872" cy="4095593"/>
          </a:xfrm>
        </p:spPr>
        <p:txBody>
          <a:bodyPr>
            <a:normAutofit/>
          </a:bodyPr>
          <a:lstStyle/>
          <a:p>
            <a:r>
              <a:rPr lang="uk-UA" sz="2800" b="1" dirty="0"/>
              <a:t>Юдін Юрій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Заповнив документацію пілотного впровадження.</a:t>
            </a:r>
          </a:p>
        </p:txBody>
      </p:sp>
      <p:sp>
        <p:nvSpPr>
          <p:cNvPr id="7" name="Місце для вмісту 2">
            <a:extLst>
              <a:ext uri="{FF2B5EF4-FFF2-40B4-BE49-F238E27FC236}">
                <a16:creationId xmlns:a16="http://schemas.microsoft.com/office/drawing/2014/main" id="{17667AA9-7962-38DB-EA5F-8AB7A253C484}"/>
              </a:ext>
            </a:extLst>
          </p:cNvPr>
          <p:cNvSpPr txBox="1">
            <a:spLocks/>
          </p:cNvSpPr>
          <p:nvPr/>
        </p:nvSpPr>
        <p:spPr>
          <a:xfrm>
            <a:off x="4512565" y="2081369"/>
            <a:ext cx="3166872" cy="409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800" b="1" dirty="0" err="1"/>
              <a:t>Медведь</a:t>
            </a:r>
            <a:r>
              <a:rPr lang="uk-UA" sz="2800" b="1" dirty="0"/>
              <a:t> Роман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Працював з інструкцією користувача.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67863980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329</Words>
  <Application>Microsoft Office PowerPoint</Application>
  <PresentationFormat>Широкий екран</PresentationFormat>
  <Paragraphs>63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Posterama</vt:lpstr>
      <vt:lpstr>SplashVTI</vt:lpstr>
      <vt:lpstr>Cyber Tarot</vt:lpstr>
      <vt:lpstr>Мета проєкту</vt:lpstr>
      <vt:lpstr>Про нашу команду</vt:lpstr>
      <vt:lpstr>Менеджер продукту</vt:lpstr>
      <vt:lpstr>Менеджер програми</vt:lpstr>
      <vt:lpstr>Розробники</vt:lpstr>
      <vt:lpstr>UI/UX-спеціаліст</vt:lpstr>
      <vt:lpstr>Тестувальники</vt:lpstr>
      <vt:lpstr>Спеціалісти з розгортання</vt:lpstr>
      <vt:lpstr>Про продукт</vt:lpstr>
      <vt:lpstr>Що було використано</vt:lpstr>
      <vt:lpstr>Що було використано</vt:lpstr>
      <vt:lpstr>Демонстрація продукту</vt:lpstr>
      <vt:lpstr>Демонстрація продукту</vt:lpstr>
      <vt:lpstr>Демонстрація продукту</vt:lpstr>
      <vt:lpstr>Дякуємо за увагу!</vt:lpstr>
      <vt:lpstr>Ваші питання?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Tarot</dc:title>
  <dc:creator>Oleh Liubchenko</dc:creator>
  <cp:lastModifiedBy>Oleh Liubchenko</cp:lastModifiedBy>
  <cp:revision>1</cp:revision>
  <dcterms:created xsi:type="dcterms:W3CDTF">2024-04-19T16:00:50Z</dcterms:created>
  <dcterms:modified xsi:type="dcterms:W3CDTF">2024-04-19T18:13:25Z</dcterms:modified>
</cp:coreProperties>
</file>