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7" r:id="rId4"/>
    <p:sldId id="259" r:id="rId5"/>
    <p:sldId id="262" r:id="rId6"/>
    <p:sldId id="260" r:id="rId7"/>
    <p:sldId id="264" r:id="rId8"/>
    <p:sldId id="268" r:id="rId9"/>
    <p:sldId id="265" r:id="rId10"/>
    <p:sldId id="266" r:id="rId11"/>
    <p:sldId id="267" r:id="rId12"/>
    <p:sldId id="274" r:id="rId13"/>
    <p:sldId id="275" r:id="rId14"/>
    <p:sldId id="276" r:id="rId15"/>
    <p:sldId id="278" r:id="rId16"/>
    <p:sldId id="279" r:id="rId17"/>
    <p:sldId id="280" r:id="rId18"/>
    <p:sldId id="273" r:id="rId19"/>
    <p:sldId id="271" r:id="rId20"/>
    <p:sldId id="263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5" pos="7106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10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27C"/>
    <a:srgbClr val="000000"/>
    <a:srgbClr val="040038"/>
    <a:srgbClr val="FFD02F"/>
    <a:srgbClr val="21DDDE"/>
    <a:srgbClr val="4424CE"/>
    <a:srgbClr val="F100D2"/>
    <a:srgbClr val="632A8E"/>
    <a:srgbClr val="9A57CD"/>
    <a:srgbClr val="D10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097" autoAdjust="0"/>
  </p:normalViewPr>
  <p:slideViewPr>
    <p:cSldViewPr snapToGrid="0" showGuides="1">
      <p:cViewPr varScale="1">
        <p:scale>
          <a:sx n="83" d="100"/>
          <a:sy n="83" d="100"/>
        </p:scale>
        <p:origin x="437" y="77"/>
      </p:cViewPr>
      <p:guideLst>
        <p:guide orient="horz" pos="2160"/>
        <p:guide pos="3840"/>
        <p:guide pos="574"/>
        <p:guide pos="7106"/>
        <p:guide orient="horz" pos="232"/>
        <p:guide orient="horz" pos="4088"/>
        <p:guide orient="horz" pos="2568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834"/>
    </p:cViewPr>
  </p:sorterViewPr>
  <p:notesViewPr>
    <p:cSldViewPr snapToGrid="0">
      <p:cViewPr varScale="1">
        <p:scale>
          <a:sx n="63" d="100"/>
          <a:sy n="63" d="100"/>
        </p:scale>
        <p:origin x="215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18:27:01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24575,'-6'0'0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1261-9A15-4C1B-84BB-7E7EA8995692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7F60-8289-4578-8010-25838CD2D46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16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715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63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7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01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09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44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67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0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799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315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5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368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746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1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7F60-8289-4578-8010-25838CD2D469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11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0DC8-8B8C-22F0-AEA5-FBCC9B83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C8A044F-0611-1410-5632-86624C372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0C64008-50CF-E415-E955-D01F1FC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26997E8-4C3F-EFC5-B2EA-FE2FA262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15244E6-727B-A050-9169-CC858C06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06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682E1-4AAE-CFB6-1714-45DF4B33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1BA1FDC-2E92-4AC2-2F28-E0EAEA7B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DA2BD0-43A3-0A29-8BB0-28DFEE3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8D517C1-1A3C-191B-B874-04653C68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B262818-8C99-0666-E3CA-3ECB1B10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00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18090AA-F11F-9088-3CB0-ACEB3A94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4C389B8-0CB9-9782-3627-B91B4592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2FF79A3-D36D-856F-0EBC-027810C9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E6EDB31-A618-7AC0-B267-58BBB2F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81458CC-865A-6DF7-FCC4-036827E0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8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ABD21-D4AF-7730-97D7-84E1C960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88A459-C172-2FBF-46AB-AE877310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ED23C5F-3230-A371-CD84-A0399C67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FE1DDE0-57EF-C9AA-953E-E648905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48CADF3-16AC-11C2-F43A-5D99CA55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5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9E165-9ABB-2BF7-FF19-508FAD40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D5E2A2-608F-C329-7A63-1B2CB2CD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A31974C-599A-2F51-B7FA-D8BB430C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369E24-E574-5F9C-5B05-C6F42C0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A3303B-AD16-4AB8-DC7F-813D5967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6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3110-8653-679A-AB0B-0E96D0AB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AEE14D-C39A-52BC-7636-5D621A747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361039A-1137-60E5-051F-D08A855E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FE41C82-FB6A-59D3-2204-531D7492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BAA5CE-DDD0-37A2-40E0-ED9E23F2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FA88189-6789-F4E6-A350-4D66DCC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97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83571-12BA-F0C9-AE33-86BC59D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01F577A-5EAE-8DF1-079F-B79EDA97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5129805-B675-4AED-9D83-A79C8710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04EE0AF-6B3E-CEF6-D36B-45377897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1373CCF-AB69-D3DA-6ADE-1B3ECFBBD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8EEB84B-E248-C19E-095E-FFF6A1EE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37A211A-CB77-2011-4F80-D755037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95C2CF1-67FB-DAEE-E3C4-5509AFE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02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80E87-8E71-4875-1273-E51ECFE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46BBE73-C148-1A68-9BE1-405DF57D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7B1BADB-3323-555C-59EE-96FB8C58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74FCD1D-9851-E746-7F64-1C24C3C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07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121766ED-0530-CBB9-C793-B9231105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6951FE5-8EB9-5E4B-395E-69664B1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4D4A763-E97E-ECBB-1A98-8ADF0C6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9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B4550-63C8-2E6A-AC3C-448A79FF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CB9A376-842E-978C-AF2A-116B1B61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0F9E8A1-586E-7E70-F39F-2A7923E9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16C0C95-5912-F434-297F-C1D856B7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04A79F0-0863-3253-F611-2B9052D8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B5139BA-B84F-29FE-5771-5822046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334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CE38B-86BF-CEC5-37B7-D6A174A9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C760FA3-5249-D5CD-D4FF-978428B1B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F164CCF-CA01-FCEF-401E-531DF9AA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BFA794F-C17F-3925-A7AF-091EEAC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E87DEEE-0423-AEE9-37FC-068D9FE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2ED739A-99D5-D3C3-EE28-EC2FDC30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00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12140D5-7232-1450-51F6-A154AEE4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E447535-D0D0-B37F-9836-956817FB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A857F7F-460E-CFCD-F8F8-8158BAC7C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BE77-DBD5-4BDE-9297-55EF75A33569}" type="datetimeFigureOut">
              <a:rPr lang="uk-UA" smtClean="0"/>
              <a:t>02.07.2024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FE6C0D9-251F-7B44-4838-EF45F3BA9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9F6F7F-2845-58C1-616A-F9252135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4533-A437-4773-8C11-C2D8C04248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11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n20713.github.io/project_murar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1E81-374B-1357-EE0D-48FB42A1903A}"/>
              </a:ext>
            </a:extLst>
          </p:cNvPr>
          <p:cNvSpPr txBox="1"/>
          <p:nvPr/>
        </p:nvSpPr>
        <p:spPr>
          <a:xfrm>
            <a:off x="2612407" y="2828839"/>
            <a:ext cx="6936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Aptos" panose="020B0004020202020204" pitchFamily="34" charset="0"/>
              </a:rPr>
              <a:t>Project_murari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5D10770-3ADD-2412-D497-AC9C228E78B0}"/>
              </a:ext>
            </a:extLst>
          </p:cNvPr>
          <p:cNvCxnSpPr>
            <a:cxnSpLocks/>
          </p:cNvCxnSpPr>
          <p:nvPr/>
        </p:nvCxnSpPr>
        <p:spPr>
          <a:xfrm flipV="1">
            <a:off x="9579595" y="2540642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D0625A64-EDAF-132D-EBF6-37DB8032149E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6477" y="1687524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5A2966C1-5DAE-E3D8-B8FD-57107717D276}"/>
              </a:ext>
            </a:extLst>
          </p:cNvPr>
          <p:cNvCxnSpPr>
            <a:cxnSpLocks/>
          </p:cNvCxnSpPr>
          <p:nvPr/>
        </p:nvCxnSpPr>
        <p:spPr>
          <a:xfrm rot="5400000" flipV="1">
            <a:off x="6990276" y="1687524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2937445D-7CCD-1CB9-C546-4C4220280F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2407" y="2540643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E67A811-5BB2-32A7-350B-E531D45FC9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5525" y="3393761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04D468-5C4A-C5E3-F302-C7EFCEBA76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1726" y="3393761"/>
            <a:ext cx="0" cy="1706237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565C4EB-347D-4CDC-7A5B-19390D3B1DA4}"/>
              </a:ext>
            </a:extLst>
          </p:cNvPr>
          <p:cNvSpPr/>
          <p:nvPr/>
        </p:nvSpPr>
        <p:spPr>
          <a:xfrm>
            <a:off x="719846" y="1245139"/>
            <a:ext cx="1264596" cy="3001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4926B9A-744A-FE49-EAAA-53D427F746D0}"/>
              </a:ext>
            </a:extLst>
          </p:cNvPr>
          <p:cNvSpPr/>
          <p:nvPr/>
        </p:nvSpPr>
        <p:spPr>
          <a:xfrm>
            <a:off x="8619670" y="1748676"/>
            <a:ext cx="2680155" cy="775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1176C644-DFDA-160D-D02F-96EC5EA9C92F}"/>
              </a:ext>
            </a:extLst>
          </p:cNvPr>
          <p:cNvSpPr/>
          <p:nvPr/>
        </p:nvSpPr>
        <p:spPr>
          <a:xfrm>
            <a:off x="9596860" y="2524178"/>
            <a:ext cx="977160" cy="105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9EA8932B-B3D2-BB07-5154-64300E48D7E9}"/>
              </a:ext>
            </a:extLst>
          </p:cNvPr>
          <p:cNvSpPr/>
          <p:nvPr/>
        </p:nvSpPr>
        <p:spPr>
          <a:xfrm rot="10800000">
            <a:off x="1386056" y="4263720"/>
            <a:ext cx="2680155" cy="775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C9814BDC-1D74-2087-B3FA-45A46BE8D996}"/>
              </a:ext>
            </a:extLst>
          </p:cNvPr>
          <p:cNvSpPr/>
          <p:nvPr/>
        </p:nvSpPr>
        <p:spPr>
          <a:xfrm rot="10800000">
            <a:off x="1619885" y="3213484"/>
            <a:ext cx="977160" cy="105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324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8199663" y="356904"/>
            <a:ext cx="3138448" cy="61327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80749" y="-675889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2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6" t="5612" r="7243" b="22944"/>
          <a:stretch/>
        </p:blipFill>
        <p:spPr bwMode="auto">
          <a:xfrm>
            <a:off x="83129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4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latin typeface="Aptos" panose="020B0004020202020204" pitchFamily="34" charset="0"/>
              </a:rPr>
              <a:t>GitHub</a:t>
            </a:r>
            <a:endParaRPr lang="uk-UA" sz="2800" b="1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0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911225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8211706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B84A9-2CBC-AFAE-548F-9D1358612531}"/>
              </a:ext>
            </a:extLst>
          </p:cNvPr>
          <p:cNvSpPr txBox="1"/>
          <p:nvPr/>
        </p:nvSpPr>
        <p:spPr>
          <a:xfrm>
            <a:off x="44988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</p:spTree>
    <p:extLst>
      <p:ext uri="{BB962C8B-B14F-4D97-AF65-F5344CB8AC3E}">
        <p14:creationId xmlns:p14="http://schemas.microsoft.com/office/powerpoint/2010/main" val="181223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8199663" y="356904"/>
            <a:ext cx="3138448" cy="61327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80749" y="-675889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2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83129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4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latin typeface="Aptos" panose="020B0004020202020204" pitchFamily="34" charset="0"/>
              </a:rPr>
              <a:t>GitHub</a:t>
            </a:r>
            <a:endParaRPr lang="uk-UA" sz="2800" b="1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0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911225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8211706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44988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9100A9-54B2-5F57-8AF8-DCDB784C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08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1D80F-BBFB-9F38-6525-AC74026FFBB4}"/>
              </a:ext>
            </a:extLst>
          </p:cNvPr>
          <p:cNvSpPr txBox="1"/>
          <p:nvPr/>
        </p:nvSpPr>
        <p:spPr>
          <a:xfrm>
            <a:off x="12660308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rgbClr val="040038"/>
                </a:solidFill>
              </a:rPr>
              <a:t>Miro</a:t>
            </a:r>
            <a:endParaRPr lang="uk-UA">
              <a:solidFill>
                <a:srgbClr val="04003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44EF3-BED6-1311-9370-290A1BEFB197}"/>
              </a:ext>
            </a:extLst>
          </p:cNvPr>
          <p:cNvSpPr txBox="1"/>
          <p:nvPr/>
        </p:nvSpPr>
        <p:spPr>
          <a:xfrm>
            <a:off x="12626510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>
                <a:solidFill>
                  <a:schemeClr val="tx1"/>
                </a:solidFill>
              </a:rPr>
              <a:t>Створення плану роботи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118DC4-DE56-35E7-C79F-806CEB51B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556" y="4974218"/>
            <a:ext cx="2886356" cy="12990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8176124" y="356904"/>
            <a:ext cx="3138448" cy="6132796"/>
          </a:xfrm>
          <a:prstGeom prst="roundRect">
            <a:avLst/>
          </a:prstGeom>
          <a:solidFill>
            <a:srgbClr val="FFD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8711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46553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96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12114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54890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4830173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3918948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4554106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8412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21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8226421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rgbClr val="040038"/>
                </a:solidFill>
              </a:rPr>
              <a:t>Miro</a:t>
            </a:r>
            <a:endParaRPr lang="uk-UA">
              <a:solidFill>
                <a:srgbClr val="04003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8192623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>
                <a:solidFill>
                  <a:schemeClr val="tx1"/>
                </a:solidFill>
              </a:rPr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69" y="4974218"/>
            <a:ext cx="2886356" cy="12990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9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8176124" y="356904"/>
            <a:ext cx="3138448" cy="6132796"/>
          </a:xfrm>
          <a:prstGeom prst="roundRect">
            <a:avLst/>
          </a:prstGeom>
          <a:solidFill>
            <a:srgbClr val="FFD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8711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46553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96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12114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54890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4830173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3918948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4554106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8412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21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8226421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rgbClr val="040038"/>
                </a:solidFill>
              </a:rPr>
              <a:t>Miro</a:t>
            </a:r>
            <a:endParaRPr lang="uk-UA">
              <a:solidFill>
                <a:srgbClr val="04003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8192623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>
                <a:solidFill>
                  <a:schemeClr val="tx1"/>
                </a:solidFill>
              </a:rPr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" y="677254"/>
            <a:ext cx="12203211" cy="549209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5826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8176124" y="356904"/>
            <a:ext cx="3138448" cy="6132796"/>
          </a:xfrm>
          <a:prstGeom prst="roundRect">
            <a:avLst/>
          </a:prstGeom>
          <a:solidFill>
            <a:srgbClr val="FFD0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8711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46553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96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12114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54890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4830173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3918948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4554106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8412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21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8226421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rgbClr val="040038"/>
                </a:solidFill>
              </a:rPr>
              <a:t>Miro</a:t>
            </a:r>
            <a:endParaRPr lang="uk-UA">
              <a:solidFill>
                <a:srgbClr val="04003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8192623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>
                <a:solidFill>
                  <a:schemeClr val="tx1"/>
                </a:solidFill>
              </a:rPr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69" y="4974218"/>
            <a:ext cx="2886356" cy="1299014"/>
          </a:xfrm>
          <a:prstGeom prst="round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C0E556-0188-811C-D283-FA55C1038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380" y="405384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85AFB-A563-B7FA-5669-209325420EF0}"/>
              </a:ext>
            </a:extLst>
          </p:cNvPr>
          <p:cNvSpPr txBox="1"/>
          <p:nvPr/>
        </p:nvSpPr>
        <p:spPr>
          <a:xfrm>
            <a:off x="12777380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Pixso</a:t>
            </a:r>
            <a:endParaRPr lang="uk-UA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2C552B-C83C-7DD7-A19B-F6CB0465C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0510" y="4952606"/>
            <a:ext cx="2966874" cy="1342238"/>
          </a:xfrm>
          <a:prstGeom prst="round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4451EA-578D-BE01-4D44-76D84B2B165E}"/>
              </a:ext>
            </a:extLst>
          </p:cNvPr>
          <p:cNvSpPr txBox="1"/>
          <p:nvPr/>
        </p:nvSpPr>
        <p:spPr>
          <a:xfrm>
            <a:off x="12710213" y="4143221"/>
            <a:ext cx="313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Макет дизайну сайту</a:t>
            </a:r>
          </a:p>
        </p:txBody>
      </p:sp>
    </p:spTree>
    <p:extLst>
      <p:ext uri="{BB962C8B-B14F-4D97-AF65-F5344CB8AC3E}">
        <p14:creationId xmlns:p14="http://schemas.microsoft.com/office/powerpoint/2010/main" val="12982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EDFF3F35-AB87-F061-3863-4EA121B6461E}"/>
              </a:ext>
            </a:extLst>
          </p:cNvPr>
          <p:cNvSpPr/>
          <p:nvPr/>
        </p:nvSpPr>
        <p:spPr>
          <a:xfrm>
            <a:off x="8008620" y="356904"/>
            <a:ext cx="3305952" cy="6132796"/>
          </a:xfrm>
          <a:prstGeom prst="roundRect">
            <a:avLst/>
          </a:prstGeom>
          <a:solidFill>
            <a:srgbClr val="3512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7886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986169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1135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-2457691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1819876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8499348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7588123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884931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-2827971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46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4557246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Miro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4523448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4" y="4974218"/>
            <a:ext cx="2886356" cy="1299014"/>
          </a:xfrm>
          <a:prstGeom prst="round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6B3D5D-8AB4-FE2B-0E98-4196CF9EE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74" y="405384"/>
            <a:ext cx="3048000" cy="304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36CE3-4D09-8F95-524E-475B60B441DC}"/>
              </a:ext>
            </a:extLst>
          </p:cNvPr>
          <p:cNvSpPr txBox="1"/>
          <p:nvPr/>
        </p:nvSpPr>
        <p:spPr>
          <a:xfrm>
            <a:off x="8191974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Pixso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B2B02-797B-13A1-4F4E-9F849DCACF71}"/>
              </a:ext>
            </a:extLst>
          </p:cNvPr>
          <p:cNvSpPr txBox="1"/>
          <p:nvPr/>
        </p:nvSpPr>
        <p:spPr>
          <a:xfrm>
            <a:off x="8141676" y="4143221"/>
            <a:ext cx="313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Макет дизайну сайту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59471-0112-4B3C-C6FA-26B2C4836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104" y="4952606"/>
            <a:ext cx="2966874" cy="134223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1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EDFF3F35-AB87-F061-3863-4EA121B6461E}"/>
              </a:ext>
            </a:extLst>
          </p:cNvPr>
          <p:cNvSpPr/>
          <p:nvPr/>
        </p:nvSpPr>
        <p:spPr>
          <a:xfrm>
            <a:off x="8008620" y="356904"/>
            <a:ext cx="3305952" cy="6132796"/>
          </a:xfrm>
          <a:prstGeom prst="roundRect">
            <a:avLst/>
          </a:prstGeom>
          <a:solidFill>
            <a:srgbClr val="3512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7886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986169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1135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-2457691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1819876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8499348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7588123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884931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-2827971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46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4557246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Miro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4523448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4" y="4974218"/>
            <a:ext cx="2886356" cy="1299014"/>
          </a:xfrm>
          <a:prstGeom prst="round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6B3D5D-8AB4-FE2B-0E98-4196CF9EE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74" y="405384"/>
            <a:ext cx="3048000" cy="304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36CE3-4D09-8F95-524E-475B60B441DC}"/>
              </a:ext>
            </a:extLst>
          </p:cNvPr>
          <p:cNvSpPr txBox="1"/>
          <p:nvPr/>
        </p:nvSpPr>
        <p:spPr>
          <a:xfrm>
            <a:off x="8191974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Pixso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B2B02-797B-13A1-4F4E-9F849DCACF71}"/>
              </a:ext>
            </a:extLst>
          </p:cNvPr>
          <p:cNvSpPr txBox="1"/>
          <p:nvPr/>
        </p:nvSpPr>
        <p:spPr>
          <a:xfrm>
            <a:off x="8141676" y="4143221"/>
            <a:ext cx="313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Макет дизайну сайту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59471-0112-4B3C-C6FA-26B2C4836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55" y="780361"/>
            <a:ext cx="12179346" cy="551003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21896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EDFF3F35-AB87-F061-3863-4EA121B6461E}"/>
              </a:ext>
            </a:extLst>
          </p:cNvPr>
          <p:cNvSpPr/>
          <p:nvPr/>
        </p:nvSpPr>
        <p:spPr>
          <a:xfrm>
            <a:off x="8008620" y="356904"/>
            <a:ext cx="3305952" cy="6132796"/>
          </a:xfrm>
          <a:prstGeom prst="roundRect">
            <a:avLst/>
          </a:prstGeom>
          <a:solidFill>
            <a:srgbClr val="3512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7886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4578" r="57233" b="23978"/>
          <a:stretch/>
        </p:blipFill>
        <p:spPr bwMode="auto">
          <a:xfrm>
            <a:off x="986169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1135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-2457691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1819876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8499348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-7588123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FAEA2-4534-7115-1010-D7599C7DD146}"/>
              </a:ext>
            </a:extLst>
          </p:cNvPr>
          <p:cNvSpPr txBox="1"/>
          <p:nvPr/>
        </p:nvSpPr>
        <p:spPr>
          <a:xfrm>
            <a:off x="884931" y="4143221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Допомагає пересилати код і завжди отримувати  останю версію коду.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84E63-6CDC-1D04-C027-E1CC3E98AE50}"/>
              </a:ext>
            </a:extLst>
          </p:cNvPr>
          <p:cNvSpPr txBox="1"/>
          <p:nvPr/>
        </p:nvSpPr>
        <p:spPr>
          <a:xfrm>
            <a:off x="-2827971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1BE5A5-03F7-25BA-B86E-B2977FBB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46" y="415531"/>
            <a:ext cx="3037853" cy="30378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FA03C-CB1C-9D98-15D3-B353CE4620F5}"/>
              </a:ext>
            </a:extLst>
          </p:cNvPr>
          <p:cNvSpPr txBox="1"/>
          <p:nvPr/>
        </p:nvSpPr>
        <p:spPr>
          <a:xfrm>
            <a:off x="4557246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Miro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6712-3080-D7B1-1173-E3D012626838}"/>
              </a:ext>
            </a:extLst>
          </p:cNvPr>
          <p:cNvSpPr txBox="1"/>
          <p:nvPr/>
        </p:nvSpPr>
        <p:spPr>
          <a:xfrm>
            <a:off x="4523448" y="4143221"/>
            <a:ext cx="313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Створення плану роботи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B091D-5CE6-301F-ECC4-D559673473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4" y="4974218"/>
            <a:ext cx="2886356" cy="1299014"/>
          </a:xfrm>
          <a:prstGeom prst="round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6B3D5D-8AB4-FE2B-0E98-4196CF9EE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74" y="405384"/>
            <a:ext cx="3048000" cy="304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36CE3-4D09-8F95-524E-475B60B441DC}"/>
              </a:ext>
            </a:extLst>
          </p:cNvPr>
          <p:cNvSpPr txBox="1"/>
          <p:nvPr/>
        </p:nvSpPr>
        <p:spPr>
          <a:xfrm>
            <a:off x="8191974" y="3481152"/>
            <a:ext cx="3037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algn="ctr">
              <a:defRPr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Pixso</a:t>
            </a:r>
            <a:endParaRPr lang="uk-UA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B2B02-797B-13A1-4F4E-9F849DCACF71}"/>
              </a:ext>
            </a:extLst>
          </p:cNvPr>
          <p:cNvSpPr txBox="1"/>
          <p:nvPr/>
        </p:nvSpPr>
        <p:spPr>
          <a:xfrm>
            <a:off x="8141676" y="4143221"/>
            <a:ext cx="313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uk-UA"/>
              <a:t>Макет дизайну сайту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59471-0112-4B3C-C6FA-26B2C4836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104" y="4952606"/>
            <a:ext cx="2966874" cy="134223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0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F29CE8F-FCDE-285E-32CB-C5921D6AC285}"/>
              </a:ext>
            </a:extLst>
          </p:cNvPr>
          <p:cNvSpPr txBox="1"/>
          <p:nvPr/>
        </p:nvSpPr>
        <p:spPr>
          <a:xfrm>
            <a:off x="1212448" y="1226817"/>
            <a:ext cx="9767103" cy="415498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uk-UA" sz="8800">
                <a:solidFill>
                  <a:schemeClr val="bg1"/>
                </a:solidFill>
                <a:latin typeface="Aptos" panose="020B0004020202020204" pitchFamily="34" charset="0"/>
              </a:rPr>
              <a:t>Давайте розглянемо сам сайт </a:t>
            </a:r>
          </a:p>
        </p:txBody>
      </p:sp>
      <p:cxnSp>
        <p:nvCxnSpPr>
          <p:cNvPr id="2" name="Пряма сполучна лінія 1">
            <a:extLst>
              <a:ext uri="{FF2B5EF4-FFF2-40B4-BE49-F238E27FC236}">
                <a16:creationId xmlns:a16="http://schemas.microsoft.com/office/drawing/2014/main" id="{7C2560CB-A06B-091E-2C67-B67ACA8D4EC7}"/>
              </a:ext>
            </a:extLst>
          </p:cNvPr>
          <p:cNvCxnSpPr>
            <a:cxnSpLocks/>
          </p:cNvCxnSpPr>
          <p:nvPr/>
        </p:nvCxnSpPr>
        <p:spPr>
          <a:xfrm>
            <a:off x="-1150620" y="3429000"/>
            <a:ext cx="144932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51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Рукописні дані 25">
                <a:extLst>
                  <a:ext uri="{FF2B5EF4-FFF2-40B4-BE49-F238E27FC236}">
                    <a16:creationId xmlns:a16="http://schemas.microsoft.com/office/drawing/2014/main" id="{9358B683-4304-62D7-7B2E-64DE5089F116}"/>
                  </a:ext>
                </a:extLst>
              </p14:cNvPr>
              <p14:cNvContentPartPr/>
              <p14:nvPr/>
            </p14:nvContentPartPr>
            <p14:xfrm>
              <a:off x="6553751" y="2863949"/>
              <a:ext cx="2160" cy="360"/>
            </p14:xfrm>
          </p:contentPart>
        </mc:Choice>
        <mc:Fallback xmlns="">
          <p:pic>
            <p:nvPicPr>
              <p:cNvPr id="26" name="Рукописні дані 25">
                <a:extLst>
                  <a:ext uri="{FF2B5EF4-FFF2-40B4-BE49-F238E27FC236}">
                    <a16:creationId xmlns:a16="http://schemas.microsoft.com/office/drawing/2014/main" id="{9358B683-4304-62D7-7B2E-64DE5089F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5751" y="2846309"/>
                <a:ext cx="378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9" name="Пряма сполучна лінія 48">
            <a:extLst>
              <a:ext uri="{FF2B5EF4-FFF2-40B4-BE49-F238E27FC236}">
                <a16:creationId xmlns:a16="http://schemas.microsoft.com/office/drawing/2014/main" id="{DF67A64C-7492-B8F8-DD85-157456B4EB02}"/>
              </a:ext>
            </a:extLst>
          </p:cNvPr>
          <p:cNvCxnSpPr>
            <a:cxnSpLocks/>
          </p:cNvCxnSpPr>
          <p:nvPr/>
        </p:nvCxnSpPr>
        <p:spPr>
          <a:xfrm>
            <a:off x="-1150620" y="3429000"/>
            <a:ext cx="144932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олілінія: фігура 54">
            <a:extLst>
              <a:ext uri="{FF2B5EF4-FFF2-40B4-BE49-F238E27FC236}">
                <a16:creationId xmlns:a16="http://schemas.microsoft.com/office/drawing/2014/main" id="{0D5849B8-5AD5-91C3-C773-32AB99C2912F}"/>
              </a:ext>
            </a:extLst>
          </p:cNvPr>
          <p:cNvSpPr/>
          <p:nvPr/>
        </p:nvSpPr>
        <p:spPr>
          <a:xfrm rot="10800000">
            <a:off x="1469225" y="3429000"/>
            <a:ext cx="864000" cy="450948"/>
          </a:xfrm>
          <a:custGeom>
            <a:avLst/>
            <a:gdLst>
              <a:gd name="connsiteX0" fmla="*/ 432000 w 864000"/>
              <a:gd name="connsiteY0" fmla="*/ 0 h 450948"/>
              <a:gd name="connsiteX1" fmla="*/ 864000 w 864000"/>
              <a:gd name="connsiteY1" fmla="*/ 432000 h 450948"/>
              <a:gd name="connsiteX2" fmla="*/ 864000 w 864000"/>
              <a:gd name="connsiteY2" fmla="*/ 450948 h 450948"/>
              <a:gd name="connsiteX3" fmla="*/ 0 w 864000"/>
              <a:gd name="connsiteY3" fmla="*/ 450948 h 450948"/>
              <a:gd name="connsiteX4" fmla="*/ 0 w 864000"/>
              <a:gd name="connsiteY4" fmla="*/ 432000 h 450948"/>
              <a:gd name="connsiteX5" fmla="*/ 432000 w 864000"/>
              <a:gd name="connsiteY5" fmla="*/ 0 h 45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00" h="450948">
                <a:moveTo>
                  <a:pt x="432000" y="0"/>
                </a:moveTo>
                <a:cubicBezTo>
                  <a:pt x="432000" y="238587"/>
                  <a:pt x="625413" y="432000"/>
                  <a:pt x="864000" y="432000"/>
                </a:cubicBezTo>
                <a:lnTo>
                  <a:pt x="864000" y="450948"/>
                </a:lnTo>
                <a:lnTo>
                  <a:pt x="0" y="450948"/>
                </a:ln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72000" rtlCol="0" anchor="ctr">
            <a:noAutofit/>
          </a:bodyPr>
          <a:lstStyle/>
          <a:p>
            <a:pPr algn="ctr"/>
            <a:endParaRPr lang="uk-UA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9E2664-8D80-BA53-0C6F-BF036A9B4407}"/>
              </a:ext>
            </a:extLst>
          </p:cNvPr>
          <p:cNvSpPr txBox="1"/>
          <p:nvPr/>
        </p:nvSpPr>
        <p:spPr>
          <a:xfrm>
            <a:off x="2330823" y="1449388"/>
            <a:ext cx="75303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000">
                <a:solidFill>
                  <a:schemeClr val="bg1"/>
                </a:solidFill>
                <a:latin typeface="Aptos" panose="020B0004020202020204" pitchFamily="34" charset="0"/>
              </a:rPr>
              <a:t>Покращення сайту</a:t>
            </a:r>
          </a:p>
        </p:txBody>
      </p:sp>
      <p:grpSp>
        <p:nvGrpSpPr>
          <p:cNvPr id="69" name="Групувати 68">
            <a:extLst>
              <a:ext uri="{FF2B5EF4-FFF2-40B4-BE49-F238E27FC236}">
                <a16:creationId xmlns:a16="http://schemas.microsoft.com/office/drawing/2014/main" id="{38370496-58E5-CB6E-70F3-C53066E79B26}"/>
              </a:ext>
            </a:extLst>
          </p:cNvPr>
          <p:cNvGrpSpPr/>
          <p:nvPr/>
        </p:nvGrpSpPr>
        <p:grpSpPr>
          <a:xfrm>
            <a:off x="911225" y="4114884"/>
            <a:ext cx="10549550" cy="1569660"/>
            <a:chOff x="911225" y="4114884"/>
            <a:chExt cx="10549550" cy="156966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E34E1E-A392-484E-0838-92866E96140A}"/>
                </a:ext>
              </a:extLst>
            </p:cNvPr>
            <p:cNvSpPr txBox="1"/>
            <p:nvPr/>
          </p:nvSpPr>
          <p:spPr>
            <a:xfrm>
              <a:off x="911225" y="4114884"/>
              <a:ext cx="2160000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uk-UA" sz="2400">
                  <a:solidFill>
                    <a:schemeClr val="bg1"/>
                  </a:solidFill>
                  <a:latin typeface="Aptos" panose="020B0004020202020204" pitchFamily="34" charset="0"/>
                </a:rPr>
                <a:t>Більший асортимент авто </a:t>
              </a:r>
            </a:p>
            <a:p>
              <a:pPr algn="ctr"/>
              <a:endParaRPr lang="uk-UA" sz="2400">
                <a:latin typeface="Aptos" panose="020B00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B6BF8C-98A3-29A4-06F5-A234BB0B0774}"/>
                </a:ext>
              </a:extLst>
            </p:cNvPr>
            <p:cNvSpPr txBox="1"/>
            <p:nvPr/>
          </p:nvSpPr>
          <p:spPr>
            <a:xfrm>
              <a:off x="3757234" y="4114884"/>
              <a:ext cx="2160000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uk-UA" sz="2400">
                  <a:solidFill>
                    <a:schemeClr val="bg1"/>
                  </a:solidFill>
                  <a:latin typeface="Aptos" panose="020B0004020202020204" pitchFamily="34" charset="0"/>
                </a:rPr>
                <a:t>Зробити мобільну версію</a:t>
              </a:r>
            </a:p>
            <a:p>
              <a:pPr algn="ctr"/>
              <a:endParaRPr lang="uk-UA" sz="2400">
                <a:latin typeface="Aptos" panose="020B00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EF936C-7FAA-9938-6217-F142EC5D9F6E}"/>
                </a:ext>
              </a:extLst>
            </p:cNvPr>
            <p:cNvSpPr txBox="1"/>
            <p:nvPr/>
          </p:nvSpPr>
          <p:spPr>
            <a:xfrm>
              <a:off x="6553751" y="4114884"/>
              <a:ext cx="216000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uk-UA" sz="2400">
                  <a:solidFill>
                    <a:schemeClr val="bg1"/>
                  </a:solidFill>
                  <a:latin typeface="Aptos" panose="020B0004020202020204" pitchFamily="34" charset="0"/>
                </a:rPr>
                <a:t>Реєстрація та профілі користувачів</a:t>
              </a:r>
              <a:endParaRPr lang="uk-UA" sz="2400">
                <a:latin typeface="Aptos" panose="020B00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061B35-D3A7-47C3-489A-D6F3E403F1B2}"/>
                </a:ext>
              </a:extLst>
            </p:cNvPr>
            <p:cNvSpPr txBox="1"/>
            <p:nvPr/>
          </p:nvSpPr>
          <p:spPr>
            <a:xfrm>
              <a:off x="9300775" y="4114884"/>
              <a:ext cx="216000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uk-UA" sz="2400">
                  <a:solidFill>
                    <a:schemeClr val="bg1"/>
                  </a:solidFill>
                  <a:latin typeface="Aptos" panose="020B0004020202020204" pitchFamily="34" charset="0"/>
                </a:rPr>
                <a:t>Новина стрічка</a:t>
              </a:r>
            </a:p>
            <a:p>
              <a:pPr algn="ctr"/>
              <a:endParaRPr lang="uk-UA" sz="2400">
                <a:latin typeface="Aptos" panose="020B0004020202020204" pitchFamily="34" charset="0"/>
              </a:endParaRPr>
            </a:p>
          </p:txBody>
        </p:sp>
      </p:grpSp>
      <p:sp>
        <p:nvSpPr>
          <p:cNvPr id="65" name="Полілінія: фігура 64">
            <a:extLst>
              <a:ext uri="{FF2B5EF4-FFF2-40B4-BE49-F238E27FC236}">
                <a16:creationId xmlns:a16="http://schemas.microsoft.com/office/drawing/2014/main" id="{9676BEC5-78CB-8AED-3094-C5C5B9C35B75}"/>
              </a:ext>
            </a:extLst>
          </p:cNvPr>
          <p:cNvSpPr/>
          <p:nvPr/>
        </p:nvSpPr>
        <p:spPr>
          <a:xfrm rot="10800000">
            <a:off x="4265742" y="3429000"/>
            <a:ext cx="864000" cy="450948"/>
          </a:xfrm>
          <a:custGeom>
            <a:avLst/>
            <a:gdLst>
              <a:gd name="connsiteX0" fmla="*/ 432000 w 864000"/>
              <a:gd name="connsiteY0" fmla="*/ 0 h 450948"/>
              <a:gd name="connsiteX1" fmla="*/ 864000 w 864000"/>
              <a:gd name="connsiteY1" fmla="*/ 432000 h 450948"/>
              <a:gd name="connsiteX2" fmla="*/ 864000 w 864000"/>
              <a:gd name="connsiteY2" fmla="*/ 450948 h 450948"/>
              <a:gd name="connsiteX3" fmla="*/ 0 w 864000"/>
              <a:gd name="connsiteY3" fmla="*/ 450948 h 450948"/>
              <a:gd name="connsiteX4" fmla="*/ 0 w 864000"/>
              <a:gd name="connsiteY4" fmla="*/ 432000 h 450948"/>
              <a:gd name="connsiteX5" fmla="*/ 432000 w 864000"/>
              <a:gd name="connsiteY5" fmla="*/ 0 h 45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00" h="450948">
                <a:moveTo>
                  <a:pt x="432000" y="0"/>
                </a:moveTo>
                <a:cubicBezTo>
                  <a:pt x="432000" y="238587"/>
                  <a:pt x="625413" y="432000"/>
                  <a:pt x="864000" y="432000"/>
                </a:cubicBezTo>
                <a:lnTo>
                  <a:pt x="864000" y="450948"/>
                </a:lnTo>
                <a:lnTo>
                  <a:pt x="0" y="450948"/>
                </a:ln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72000" rtlCol="0" anchor="ctr">
            <a:noAutofit/>
          </a:bodyPr>
          <a:lstStyle/>
          <a:p>
            <a:pPr algn="ctr"/>
            <a:endParaRPr lang="uk-UA">
              <a:latin typeface="Aptos" panose="020B0004020202020204" pitchFamily="34" charset="0"/>
            </a:endParaRPr>
          </a:p>
        </p:txBody>
      </p:sp>
      <p:sp>
        <p:nvSpPr>
          <p:cNvPr id="66" name="Полілінія: фігура 65">
            <a:extLst>
              <a:ext uri="{FF2B5EF4-FFF2-40B4-BE49-F238E27FC236}">
                <a16:creationId xmlns:a16="http://schemas.microsoft.com/office/drawing/2014/main" id="{799B695E-4DC1-E6D7-F342-3113D355D600}"/>
              </a:ext>
            </a:extLst>
          </p:cNvPr>
          <p:cNvSpPr/>
          <p:nvPr/>
        </p:nvSpPr>
        <p:spPr>
          <a:xfrm rot="10800000">
            <a:off x="7062259" y="3429000"/>
            <a:ext cx="864000" cy="450948"/>
          </a:xfrm>
          <a:custGeom>
            <a:avLst/>
            <a:gdLst>
              <a:gd name="connsiteX0" fmla="*/ 432000 w 864000"/>
              <a:gd name="connsiteY0" fmla="*/ 0 h 450948"/>
              <a:gd name="connsiteX1" fmla="*/ 864000 w 864000"/>
              <a:gd name="connsiteY1" fmla="*/ 432000 h 450948"/>
              <a:gd name="connsiteX2" fmla="*/ 864000 w 864000"/>
              <a:gd name="connsiteY2" fmla="*/ 450948 h 450948"/>
              <a:gd name="connsiteX3" fmla="*/ 0 w 864000"/>
              <a:gd name="connsiteY3" fmla="*/ 450948 h 450948"/>
              <a:gd name="connsiteX4" fmla="*/ 0 w 864000"/>
              <a:gd name="connsiteY4" fmla="*/ 432000 h 450948"/>
              <a:gd name="connsiteX5" fmla="*/ 432000 w 864000"/>
              <a:gd name="connsiteY5" fmla="*/ 0 h 45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00" h="450948">
                <a:moveTo>
                  <a:pt x="432000" y="0"/>
                </a:moveTo>
                <a:cubicBezTo>
                  <a:pt x="432000" y="238587"/>
                  <a:pt x="625413" y="432000"/>
                  <a:pt x="864000" y="432000"/>
                </a:cubicBezTo>
                <a:lnTo>
                  <a:pt x="864000" y="450948"/>
                </a:lnTo>
                <a:lnTo>
                  <a:pt x="0" y="450948"/>
                </a:ln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72000" rtlCol="0" anchor="ctr">
            <a:noAutofit/>
          </a:bodyPr>
          <a:lstStyle/>
          <a:p>
            <a:pPr algn="ctr"/>
            <a:endParaRPr lang="uk-UA">
              <a:latin typeface="Aptos" panose="020B0004020202020204" pitchFamily="34" charset="0"/>
            </a:endParaRPr>
          </a:p>
        </p:txBody>
      </p:sp>
      <p:sp>
        <p:nvSpPr>
          <p:cNvPr id="67" name="Полілінія: фігура 66">
            <a:extLst>
              <a:ext uri="{FF2B5EF4-FFF2-40B4-BE49-F238E27FC236}">
                <a16:creationId xmlns:a16="http://schemas.microsoft.com/office/drawing/2014/main" id="{B1B18E86-2CBB-9848-476D-3D15599DC536}"/>
              </a:ext>
            </a:extLst>
          </p:cNvPr>
          <p:cNvSpPr/>
          <p:nvPr/>
        </p:nvSpPr>
        <p:spPr>
          <a:xfrm rot="10800000">
            <a:off x="9858775" y="3429000"/>
            <a:ext cx="864000" cy="450948"/>
          </a:xfrm>
          <a:custGeom>
            <a:avLst/>
            <a:gdLst>
              <a:gd name="connsiteX0" fmla="*/ 432000 w 864000"/>
              <a:gd name="connsiteY0" fmla="*/ 0 h 450948"/>
              <a:gd name="connsiteX1" fmla="*/ 864000 w 864000"/>
              <a:gd name="connsiteY1" fmla="*/ 432000 h 450948"/>
              <a:gd name="connsiteX2" fmla="*/ 864000 w 864000"/>
              <a:gd name="connsiteY2" fmla="*/ 450948 h 450948"/>
              <a:gd name="connsiteX3" fmla="*/ 0 w 864000"/>
              <a:gd name="connsiteY3" fmla="*/ 450948 h 450948"/>
              <a:gd name="connsiteX4" fmla="*/ 0 w 864000"/>
              <a:gd name="connsiteY4" fmla="*/ 432000 h 450948"/>
              <a:gd name="connsiteX5" fmla="*/ 432000 w 864000"/>
              <a:gd name="connsiteY5" fmla="*/ 0 h 45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00" h="450948">
                <a:moveTo>
                  <a:pt x="432000" y="0"/>
                </a:moveTo>
                <a:cubicBezTo>
                  <a:pt x="432000" y="238587"/>
                  <a:pt x="625413" y="432000"/>
                  <a:pt x="864000" y="432000"/>
                </a:cubicBezTo>
                <a:lnTo>
                  <a:pt x="864000" y="450948"/>
                </a:lnTo>
                <a:lnTo>
                  <a:pt x="0" y="450948"/>
                </a:lnTo>
                <a:lnTo>
                  <a:pt x="0" y="432000"/>
                </a:lnTo>
                <a:cubicBezTo>
                  <a:pt x="238587" y="432000"/>
                  <a:pt x="432000" y="238587"/>
                  <a:pt x="43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72000" rtlCol="0" anchor="ctr">
            <a:noAutofit/>
          </a:bodyPr>
          <a:lstStyle/>
          <a:p>
            <a:pPr algn="ctr"/>
            <a:endParaRPr lang="uk-UA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6002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1E81-374B-1357-EE0D-48FB42A1903A}"/>
              </a:ext>
            </a:extLst>
          </p:cNvPr>
          <p:cNvSpPr txBox="1"/>
          <p:nvPr/>
        </p:nvSpPr>
        <p:spPr>
          <a:xfrm>
            <a:off x="2612407" y="3136613"/>
            <a:ext cx="6936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ptos" panose="020B0004020202020204" pitchFamily="34" charset="0"/>
              </a:rPr>
              <a:t>Project_murari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5D10770-3ADD-2412-D497-AC9C228E78B0}"/>
              </a:ext>
            </a:extLst>
          </p:cNvPr>
          <p:cNvCxnSpPr>
            <a:cxnSpLocks/>
          </p:cNvCxnSpPr>
          <p:nvPr/>
        </p:nvCxnSpPr>
        <p:spPr>
          <a:xfrm flipV="1">
            <a:off x="9579595" y="2540642"/>
            <a:ext cx="0" cy="194938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D0625A64-EDAF-132D-EBF6-37DB8032149E}"/>
              </a:ext>
            </a:extLst>
          </p:cNvPr>
          <p:cNvCxnSpPr>
            <a:cxnSpLocks/>
          </p:cNvCxnSpPr>
          <p:nvPr/>
        </p:nvCxnSpPr>
        <p:spPr>
          <a:xfrm>
            <a:off x="9304020" y="2540642"/>
            <a:ext cx="275575" cy="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5A2966C1-5DAE-E3D8-B8FD-57107717D276}"/>
              </a:ext>
            </a:extLst>
          </p:cNvPr>
          <p:cNvCxnSpPr>
            <a:cxnSpLocks/>
          </p:cNvCxnSpPr>
          <p:nvPr/>
        </p:nvCxnSpPr>
        <p:spPr>
          <a:xfrm flipV="1">
            <a:off x="9304020" y="2540641"/>
            <a:ext cx="24509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2937445D-7CCD-1CB9-C546-4C4220280FE4}"/>
              </a:ext>
            </a:extLst>
          </p:cNvPr>
          <p:cNvCxnSpPr>
            <a:cxnSpLocks/>
          </p:cNvCxnSpPr>
          <p:nvPr/>
        </p:nvCxnSpPr>
        <p:spPr>
          <a:xfrm>
            <a:off x="2612407" y="3916680"/>
            <a:ext cx="0" cy="330199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E67A811-5BB2-32A7-350B-E531D45FC9A0}"/>
              </a:ext>
            </a:extLst>
          </p:cNvPr>
          <p:cNvCxnSpPr>
            <a:cxnSpLocks/>
          </p:cNvCxnSpPr>
          <p:nvPr/>
        </p:nvCxnSpPr>
        <p:spPr>
          <a:xfrm flipH="1">
            <a:off x="2612407" y="4246878"/>
            <a:ext cx="25271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04D468-5C4A-C5E3-F302-C7EFCEBA765F}"/>
              </a:ext>
            </a:extLst>
          </p:cNvPr>
          <p:cNvCxnSpPr>
            <a:cxnSpLocks/>
          </p:cNvCxnSpPr>
          <p:nvPr/>
        </p:nvCxnSpPr>
        <p:spPr>
          <a:xfrm flipH="1" flipV="1">
            <a:off x="2612404" y="4246878"/>
            <a:ext cx="252716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228B50A9-45B2-71ED-E0A4-647BF67ACFEB}"/>
              </a:ext>
            </a:extLst>
          </p:cNvPr>
          <p:cNvSpPr/>
          <p:nvPr/>
        </p:nvSpPr>
        <p:spPr>
          <a:xfrm>
            <a:off x="8619670" y="1748676"/>
            <a:ext cx="2680155" cy="775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443DE2AC-D93F-AB4B-70F8-48F8D3EF5D6E}"/>
              </a:ext>
            </a:extLst>
          </p:cNvPr>
          <p:cNvSpPr/>
          <p:nvPr/>
        </p:nvSpPr>
        <p:spPr>
          <a:xfrm>
            <a:off x="9596860" y="2524178"/>
            <a:ext cx="977160" cy="105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7B87F78-B99F-3E9C-CD81-A782ECAC47FA}"/>
              </a:ext>
            </a:extLst>
          </p:cNvPr>
          <p:cNvSpPr/>
          <p:nvPr/>
        </p:nvSpPr>
        <p:spPr>
          <a:xfrm rot="10800000">
            <a:off x="1386056" y="4263720"/>
            <a:ext cx="2680155" cy="775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5AAFBE9-295B-DB9D-163B-5D0715560A2F}"/>
              </a:ext>
            </a:extLst>
          </p:cNvPr>
          <p:cNvSpPr/>
          <p:nvPr/>
        </p:nvSpPr>
        <p:spPr>
          <a:xfrm rot="10800000">
            <a:off x="1619885" y="3213484"/>
            <a:ext cx="977160" cy="105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77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 сполучна лінія 2">
            <a:extLst>
              <a:ext uri="{FF2B5EF4-FFF2-40B4-BE49-F238E27FC236}">
                <a16:creationId xmlns:a16="http://schemas.microsoft.com/office/drawing/2014/main" id="{86C80874-9E50-05D8-F27B-CCF7B66F189F}"/>
              </a:ext>
            </a:extLst>
          </p:cNvPr>
          <p:cNvCxnSpPr>
            <a:cxnSpLocks/>
          </p:cNvCxnSpPr>
          <p:nvPr/>
        </p:nvCxnSpPr>
        <p:spPr>
          <a:xfrm>
            <a:off x="-1150620" y="3429000"/>
            <a:ext cx="144932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6C5887EC-552A-F633-1031-D6BAB20E4BE7}"/>
              </a:ext>
            </a:extLst>
          </p:cNvPr>
          <p:cNvCxnSpPr>
            <a:cxnSpLocks/>
          </p:cNvCxnSpPr>
          <p:nvPr/>
        </p:nvCxnSpPr>
        <p:spPr>
          <a:xfrm>
            <a:off x="911225" y="3429000"/>
            <a:ext cx="1036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D8078E-6CD9-451E-1E59-1532E295FBDC}"/>
              </a:ext>
            </a:extLst>
          </p:cNvPr>
          <p:cNvSpPr txBox="1"/>
          <p:nvPr/>
        </p:nvSpPr>
        <p:spPr>
          <a:xfrm>
            <a:off x="3839545" y="620781"/>
            <a:ext cx="420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>
                <a:solidFill>
                  <a:schemeClr val="bg1"/>
                </a:solidFill>
                <a:latin typeface="Aptos" panose="020B0004020202020204" pitchFamily="34" charset="0"/>
              </a:rPr>
              <a:t>Спробуйте самі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E1F9B9-C1F6-ADBA-49FE-BEC9599B3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45" y="1214662"/>
            <a:ext cx="4428675" cy="4428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29149-1A44-172D-11C5-01DBE1ABAB30}"/>
              </a:ext>
            </a:extLst>
          </p:cNvPr>
          <p:cNvSpPr txBox="1"/>
          <p:nvPr/>
        </p:nvSpPr>
        <p:spPr>
          <a:xfrm>
            <a:off x="3881662" y="5274005"/>
            <a:ext cx="442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Посиланя на сайт</a:t>
            </a:r>
            <a:endParaRPr lang="uk-UA" sz="24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4708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1E81-374B-1357-EE0D-48FB42A1903A}"/>
              </a:ext>
            </a:extLst>
          </p:cNvPr>
          <p:cNvSpPr txBox="1"/>
          <p:nvPr/>
        </p:nvSpPr>
        <p:spPr>
          <a:xfrm>
            <a:off x="2612407" y="3136613"/>
            <a:ext cx="6936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ptos" panose="020B0004020202020204" pitchFamily="34" charset="0"/>
              </a:rPr>
              <a:t>Project_murari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5D10770-3ADD-2412-D497-AC9C228E78B0}"/>
              </a:ext>
            </a:extLst>
          </p:cNvPr>
          <p:cNvCxnSpPr>
            <a:cxnSpLocks/>
          </p:cNvCxnSpPr>
          <p:nvPr/>
        </p:nvCxnSpPr>
        <p:spPr>
          <a:xfrm flipV="1">
            <a:off x="9579595" y="2540642"/>
            <a:ext cx="0" cy="194938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D0625A64-EDAF-132D-EBF6-37DB8032149E}"/>
              </a:ext>
            </a:extLst>
          </p:cNvPr>
          <p:cNvCxnSpPr>
            <a:cxnSpLocks/>
          </p:cNvCxnSpPr>
          <p:nvPr/>
        </p:nvCxnSpPr>
        <p:spPr>
          <a:xfrm>
            <a:off x="9304020" y="2540642"/>
            <a:ext cx="275575" cy="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5A2966C1-5DAE-E3D8-B8FD-57107717D276}"/>
              </a:ext>
            </a:extLst>
          </p:cNvPr>
          <p:cNvCxnSpPr>
            <a:cxnSpLocks/>
          </p:cNvCxnSpPr>
          <p:nvPr/>
        </p:nvCxnSpPr>
        <p:spPr>
          <a:xfrm flipV="1">
            <a:off x="9304020" y="2540641"/>
            <a:ext cx="24509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2937445D-7CCD-1CB9-C546-4C4220280FE4}"/>
              </a:ext>
            </a:extLst>
          </p:cNvPr>
          <p:cNvCxnSpPr>
            <a:cxnSpLocks/>
          </p:cNvCxnSpPr>
          <p:nvPr/>
        </p:nvCxnSpPr>
        <p:spPr>
          <a:xfrm>
            <a:off x="2612407" y="3916680"/>
            <a:ext cx="0" cy="330199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E67A811-5BB2-32A7-350B-E531D45FC9A0}"/>
              </a:ext>
            </a:extLst>
          </p:cNvPr>
          <p:cNvCxnSpPr>
            <a:cxnSpLocks/>
          </p:cNvCxnSpPr>
          <p:nvPr/>
        </p:nvCxnSpPr>
        <p:spPr>
          <a:xfrm flipH="1">
            <a:off x="2612407" y="4246878"/>
            <a:ext cx="25271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04D468-5C4A-C5E3-F302-C7EFCEBA765F}"/>
              </a:ext>
            </a:extLst>
          </p:cNvPr>
          <p:cNvCxnSpPr>
            <a:cxnSpLocks/>
          </p:cNvCxnSpPr>
          <p:nvPr/>
        </p:nvCxnSpPr>
        <p:spPr>
          <a:xfrm flipH="1" flipV="1">
            <a:off x="2612404" y="4246878"/>
            <a:ext cx="252716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7E2995-DA5A-19D7-76B7-4853761E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690" y="7724375"/>
            <a:ext cx="3153277" cy="31532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970953-CD24-0AF6-F4C4-E39541E56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618" y="7724375"/>
            <a:ext cx="3192600" cy="3192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11F608-ACDC-8688-9F96-217BBC941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2315" y="7763697"/>
            <a:ext cx="3153278" cy="3153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DDF72-D3B3-B20A-176F-D81AFCA99850}"/>
              </a:ext>
            </a:extLst>
          </p:cNvPr>
          <p:cNvSpPr txBox="1"/>
          <p:nvPr/>
        </p:nvSpPr>
        <p:spPr>
          <a:xfrm>
            <a:off x="663618" y="11175814"/>
            <a:ext cx="33335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Денис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6797F-5AF3-43AA-0C44-998B28181886}"/>
              </a:ext>
            </a:extLst>
          </p:cNvPr>
          <p:cNvSpPr txBox="1"/>
          <p:nvPr/>
        </p:nvSpPr>
        <p:spPr>
          <a:xfrm>
            <a:off x="4519362" y="11175815"/>
            <a:ext cx="3153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Богдан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E273D-D5B3-9B8C-BD73-12AE99AB15CA}"/>
              </a:ext>
            </a:extLst>
          </p:cNvPr>
          <p:cNvSpPr txBox="1"/>
          <p:nvPr/>
        </p:nvSpPr>
        <p:spPr>
          <a:xfrm>
            <a:off x="8618598" y="11175815"/>
            <a:ext cx="2662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Адріана</a:t>
            </a:r>
          </a:p>
        </p:txBody>
      </p:sp>
    </p:spTree>
    <p:extLst>
      <p:ext uri="{BB962C8B-B14F-4D97-AF65-F5344CB8AC3E}">
        <p14:creationId xmlns:p14="http://schemas.microsoft.com/office/powerpoint/2010/main" val="107512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1E81-374B-1357-EE0D-48FB42A1903A}"/>
              </a:ext>
            </a:extLst>
          </p:cNvPr>
          <p:cNvSpPr txBox="1"/>
          <p:nvPr/>
        </p:nvSpPr>
        <p:spPr>
          <a:xfrm>
            <a:off x="2642889" y="531033"/>
            <a:ext cx="6936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ptos" panose="020B0004020202020204" pitchFamily="34" charset="0"/>
              </a:rPr>
              <a:t>Project_murari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5D10770-3ADD-2412-D497-AC9C228E78B0}"/>
              </a:ext>
            </a:extLst>
          </p:cNvPr>
          <p:cNvCxnSpPr>
            <a:cxnSpLocks/>
          </p:cNvCxnSpPr>
          <p:nvPr/>
        </p:nvCxnSpPr>
        <p:spPr>
          <a:xfrm flipV="1">
            <a:off x="9579595" y="531033"/>
            <a:ext cx="0" cy="194938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D0625A64-EDAF-132D-EBF6-37DB8032149E}"/>
              </a:ext>
            </a:extLst>
          </p:cNvPr>
          <p:cNvCxnSpPr>
            <a:cxnSpLocks/>
          </p:cNvCxnSpPr>
          <p:nvPr/>
        </p:nvCxnSpPr>
        <p:spPr>
          <a:xfrm>
            <a:off x="9304020" y="531033"/>
            <a:ext cx="275575" cy="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5A2966C1-5DAE-E3D8-B8FD-57107717D276}"/>
              </a:ext>
            </a:extLst>
          </p:cNvPr>
          <p:cNvCxnSpPr>
            <a:cxnSpLocks/>
          </p:cNvCxnSpPr>
          <p:nvPr/>
        </p:nvCxnSpPr>
        <p:spPr>
          <a:xfrm flipV="1">
            <a:off x="9304020" y="531032"/>
            <a:ext cx="24509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2937445D-7CCD-1CB9-C546-4C4220280FE4}"/>
              </a:ext>
            </a:extLst>
          </p:cNvPr>
          <p:cNvCxnSpPr>
            <a:cxnSpLocks/>
          </p:cNvCxnSpPr>
          <p:nvPr/>
        </p:nvCxnSpPr>
        <p:spPr>
          <a:xfrm>
            <a:off x="2612407" y="785610"/>
            <a:ext cx="0" cy="330199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E67A811-5BB2-32A7-350B-E531D45FC9A0}"/>
              </a:ext>
            </a:extLst>
          </p:cNvPr>
          <p:cNvCxnSpPr>
            <a:cxnSpLocks/>
          </p:cNvCxnSpPr>
          <p:nvPr/>
        </p:nvCxnSpPr>
        <p:spPr>
          <a:xfrm flipH="1">
            <a:off x="2612407" y="1115808"/>
            <a:ext cx="25271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04D468-5C4A-C5E3-F302-C7EFCEBA765F}"/>
              </a:ext>
            </a:extLst>
          </p:cNvPr>
          <p:cNvCxnSpPr>
            <a:cxnSpLocks/>
          </p:cNvCxnSpPr>
          <p:nvPr/>
        </p:nvCxnSpPr>
        <p:spPr>
          <a:xfrm flipH="1" flipV="1">
            <a:off x="2612404" y="1115808"/>
            <a:ext cx="252716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DDE44-60FB-D531-B984-7AD2BCB2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690" y="2147204"/>
            <a:ext cx="3153277" cy="3153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6746C7-4A22-D8D0-EA02-152B0BC60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618" y="2147204"/>
            <a:ext cx="3192600" cy="31926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9DF6B0-E591-DE2B-2D3A-8861A5080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2315" y="2186526"/>
            <a:ext cx="3153278" cy="31532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D38528-706A-4FDD-7236-C335E5D989C0}"/>
              </a:ext>
            </a:extLst>
          </p:cNvPr>
          <p:cNvSpPr txBox="1"/>
          <p:nvPr/>
        </p:nvSpPr>
        <p:spPr>
          <a:xfrm>
            <a:off x="663618" y="5598643"/>
            <a:ext cx="33335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Денис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4E491-0F41-3D96-36A8-7A2947D3FF87}"/>
              </a:ext>
            </a:extLst>
          </p:cNvPr>
          <p:cNvSpPr txBox="1"/>
          <p:nvPr/>
        </p:nvSpPr>
        <p:spPr>
          <a:xfrm>
            <a:off x="4519362" y="5598644"/>
            <a:ext cx="3153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Богдан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B4BA7-97D1-E24B-AD81-050555A0F9BB}"/>
              </a:ext>
            </a:extLst>
          </p:cNvPr>
          <p:cNvSpPr txBox="1"/>
          <p:nvPr/>
        </p:nvSpPr>
        <p:spPr>
          <a:xfrm>
            <a:off x="8618598" y="5598644"/>
            <a:ext cx="2662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Адріана</a:t>
            </a:r>
          </a:p>
        </p:txBody>
      </p:sp>
    </p:spTree>
    <p:extLst>
      <p:ext uri="{BB962C8B-B14F-4D97-AF65-F5344CB8AC3E}">
        <p14:creationId xmlns:p14="http://schemas.microsoft.com/office/powerpoint/2010/main" val="94987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1E81-374B-1357-EE0D-48FB42A1903A}"/>
              </a:ext>
            </a:extLst>
          </p:cNvPr>
          <p:cNvSpPr txBox="1"/>
          <p:nvPr/>
        </p:nvSpPr>
        <p:spPr>
          <a:xfrm>
            <a:off x="2627647" y="-1023517"/>
            <a:ext cx="6936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ptos" panose="020B0004020202020204" pitchFamily="34" charset="0"/>
              </a:rPr>
              <a:t>Project_murari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25D10770-3ADD-2412-D497-AC9C228E78B0}"/>
              </a:ext>
            </a:extLst>
          </p:cNvPr>
          <p:cNvCxnSpPr>
            <a:cxnSpLocks/>
          </p:cNvCxnSpPr>
          <p:nvPr/>
        </p:nvCxnSpPr>
        <p:spPr>
          <a:xfrm flipV="1">
            <a:off x="9564353" y="-1023517"/>
            <a:ext cx="0" cy="194938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D0625A64-EDAF-132D-EBF6-37DB8032149E}"/>
              </a:ext>
            </a:extLst>
          </p:cNvPr>
          <p:cNvCxnSpPr>
            <a:cxnSpLocks/>
          </p:cNvCxnSpPr>
          <p:nvPr/>
        </p:nvCxnSpPr>
        <p:spPr>
          <a:xfrm>
            <a:off x="9288778" y="-1023517"/>
            <a:ext cx="275575" cy="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5A2966C1-5DAE-E3D8-B8FD-57107717D276}"/>
              </a:ext>
            </a:extLst>
          </p:cNvPr>
          <p:cNvCxnSpPr>
            <a:cxnSpLocks/>
          </p:cNvCxnSpPr>
          <p:nvPr/>
        </p:nvCxnSpPr>
        <p:spPr>
          <a:xfrm flipV="1">
            <a:off x="9288778" y="-1023518"/>
            <a:ext cx="24509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2937445D-7CCD-1CB9-C546-4C4220280FE4}"/>
              </a:ext>
            </a:extLst>
          </p:cNvPr>
          <p:cNvCxnSpPr>
            <a:cxnSpLocks/>
          </p:cNvCxnSpPr>
          <p:nvPr/>
        </p:nvCxnSpPr>
        <p:spPr>
          <a:xfrm>
            <a:off x="2597165" y="-768940"/>
            <a:ext cx="0" cy="330199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E67A811-5BB2-32A7-350B-E531D45FC9A0}"/>
              </a:ext>
            </a:extLst>
          </p:cNvPr>
          <p:cNvCxnSpPr>
            <a:cxnSpLocks/>
          </p:cNvCxnSpPr>
          <p:nvPr/>
        </p:nvCxnSpPr>
        <p:spPr>
          <a:xfrm flipH="1">
            <a:off x="2597165" y="-438742"/>
            <a:ext cx="252713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F704D468-5C4A-C5E3-F302-C7EFCEBA765F}"/>
              </a:ext>
            </a:extLst>
          </p:cNvPr>
          <p:cNvCxnSpPr>
            <a:cxnSpLocks/>
          </p:cNvCxnSpPr>
          <p:nvPr/>
        </p:nvCxnSpPr>
        <p:spPr>
          <a:xfrm flipH="1" flipV="1">
            <a:off x="2597162" y="-438742"/>
            <a:ext cx="252716" cy="1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DDE44-60FB-D531-B984-7AD2BCB2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7017" y="2172999"/>
            <a:ext cx="2120198" cy="21201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6746C7-4A22-D8D0-EA02-152B0BC60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785" y="412390"/>
            <a:ext cx="2146638" cy="21466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9DF6B0-E591-DE2B-2D3A-8861A5080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785" y="4271152"/>
            <a:ext cx="2120199" cy="2120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4488A2-C7A2-28E4-FCE8-B9774509472D}"/>
              </a:ext>
            </a:extLst>
          </p:cNvPr>
          <p:cNvSpPr txBox="1"/>
          <p:nvPr/>
        </p:nvSpPr>
        <p:spPr>
          <a:xfrm>
            <a:off x="2855606" y="1319882"/>
            <a:ext cx="549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Тім-лід</a:t>
            </a:r>
            <a:r>
              <a:rPr lang="en-US" sz="2800">
                <a:solidFill>
                  <a:schemeClr val="bg1"/>
                </a:solidFill>
                <a:latin typeface="Aptos" panose="020B0004020202020204" pitchFamily="34" charset="0"/>
              </a:rPr>
              <a:t> | </a:t>
            </a:r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Програміст</a:t>
            </a:r>
            <a:r>
              <a:rPr lang="en-US" sz="2800">
                <a:solidFill>
                  <a:schemeClr val="bg1"/>
                </a:solidFill>
                <a:latin typeface="Aptos" panose="020B0004020202020204" pitchFamily="34" charset="0"/>
              </a:rPr>
              <a:t> | </a:t>
            </a:r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дизайнер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FB7DF-C3B6-9C13-1FC2-93A4F4E32C6A}"/>
              </a:ext>
            </a:extLst>
          </p:cNvPr>
          <p:cNvSpPr txBox="1"/>
          <p:nvPr/>
        </p:nvSpPr>
        <p:spPr>
          <a:xfrm>
            <a:off x="663618" y="7394189"/>
            <a:ext cx="33335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Денис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5744-0850-8E88-9809-CD8D5A5A2BA4}"/>
              </a:ext>
            </a:extLst>
          </p:cNvPr>
          <p:cNvSpPr txBox="1"/>
          <p:nvPr/>
        </p:nvSpPr>
        <p:spPr>
          <a:xfrm>
            <a:off x="4519362" y="7394190"/>
            <a:ext cx="3153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Богдан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90039-45CC-DD83-395C-B73A60470F43}"/>
              </a:ext>
            </a:extLst>
          </p:cNvPr>
          <p:cNvSpPr txBox="1"/>
          <p:nvPr/>
        </p:nvSpPr>
        <p:spPr>
          <a:xfrm>
            <a:off x="8618598" y="7394190"/>
            <a:ext cx="2662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3200" b="1">
                <a:solidFill>
                  <a:schemeClr val="bg1"/>
                </a:solidFill>
                <a:latin typeface="Aptos" panose="020B0004020202020204" pitchFamily="34" charset="0"/>
              </a:rPr>
              <a:t>Адріана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4B881-F1E3-37DC-4830-A6D90411A182}"/>
              </a:ext>
            </a:extLst>
          </p:cNvPr>
          <p:cNvSpPr txBox="1"/>
          <p:nvPr/>
        </p:nvSpPr>
        <p:spPr>
          <a:xfrm>
            <a:off x="2849878" y="5088789"/>
            <a:ext cx="608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Головний Програміст </a:t>
            </a:r>
            <a:r>
              <a:rPr lang="en-US" sz="2800">
                <a:solidFill>
                  <a:schemeClr val="bg1"/>
                </a:solidFill>
                <a:latin typeface="Aptos" panose="020B0004020202020204" pitchFamily="34" charset="0"/>
              </a:rPr>
              <a:t>|</a:t>
            </a:r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 Дизайнер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72A61-D336-0304-B4E3-A4583518EAC5}"/>
              </a:ext>
            </a:extLst>
          </p:cNvPr>
          <p:cNvSpPr txBox="1"/>
          <p:nvPr/>
        </p:nvSpPr>
        <p:spPr>
          <a:xfrm>
            <a:off x="4519362" y="3204335"/>
            <a:ext cx="632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Програміст</a:t>
            </a:r>
            <a:r>
              <a:rPr lang="en-US" sz="2800">
                <a:solidFill>
                  <a:schemeClr val="bg1"/>
                </a:solidFill>
                <a:latin typeface="Aptos" panose="020B0004020202020204" pitchFamily="34" charset="0"/>
              </a:rPr>
              <a:t> | UX/UI </a:t>
            </a:r>
            <a:r>
              <a:rPr lang="uk-UA" sz="2800">
                <a:solidFill>
                  <a:schemeClr val="bg1"/>
                </a:solidFill>
                <a:latin typeface="Aptos" panose="020B0004020202020204" pitchFamily="34" charset="0"/>
              </a:rPr>
              <a:t>Дизайнер</a:t>
            </a:r>
            <a:r>
              <a:rPr lang="en-US" sz="280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endParaRPr lang="uk-UA" sz="280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8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24805" y="368300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05" y="146172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5" t="4578" r="7674" b="23978"/>
          <a:stretch/>
        </p:blipFill>
        <p:spPr bwMode="auto">
          <a:xfrm>
            <a:off x="8368888" y="1349224"/>
            <a:ext cx="2911887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40" y="1349224"/>
            <a:ext cx="6201920" cy="3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5078991"/>
            <a:ext cx="24538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36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4476119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-72624" y="4476119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280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43170D98-1826-97E7-EF8E-14A4E5DF1AE2}"/>
              </a:ext>
            </a:extLst>
          </p:cNvPr>
          <p:cNvSpPr/>
          <p:nvPr/>
        </p:nvSpPr>
        <p:spPr>
          <a:xfrm>
            <a:off x="-3572427" y="356904"/>
            <a:ext cx="3138448" cy="6132796"/>
          </a:xfrm>
          <a:prstGeom prst="roundRect">
            <a:avLst/>
          </a:prstGeom>
          <a:solidFill>
            <a:srgbClr val="0043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80749" y="-675889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2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5" t="4578" r="7674" b="23978"/>
          <a:stretch/>
        </p:blipFill>
        <p:spPr bwMode="auto">
          <a:xfrm>
            <a:off x="8312944" y="440195"/>
            <a:ext cx="2911887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4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0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8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911225" y="356904"/>
            <a:ext cx="3138448" cy="6132796"/>
          </a:xfrm>
          <a:prstGeom prst="roundRect">
            <a:avLst/>
          </a:prstGeom>
          <a:solidFill>
            <a:srgbClr val="632A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80749" y="-675889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2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5" t="4578" r="7674" b="23978"/>
          <a:stretch/>
        </p:blipFill>
        <p:spPr bwMode="auto">
          <a:xfrm>
            <a:off x="8312944" y="440195"/>
            <a:ext cx="2911887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4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0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911225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latin typeface="Aptos" panose="020B0004020202020204" pitchFamily="34" charset="0"/>
              </a:rPr>
              <a:t>IDE</a:t>
            </a:r>
            <a:r>
              <a:rPr lang="uk-UA" sz="2400">
                <a:latin typeface="Aptos" panose="020B0004020202020204" pitchFamily="34" charset="0"/>
              </a:rPr>
              <a:t>)</a:t>
            </a:r>
            <a:r>
              <a:rPr lang="en-US" sz="2400">
                <a:latin typeface="Aptos" panose="020B0004020202020204" pitchFamily="34" charset="0"/>
              </a:rPr>
              <a:t>.</a:t>
            </a:r>
            <a:r>
              <a:rPr lang="uk-UA" sz="2400"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</p:spTree>
    <p:extLst>
      <p:ext uri="{BB962C8B-B14F-4D97-AF65-F5344CB8AC3E}">
        <p14:creationId xmlns:p14="http://schemas.microsoft.com/office/powerpoint/2010/main" val="291675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E79AC051-70E1-DFBF-91B3-B3D6382D8819}"/>
              </a:ext>
            </a:extLst>
          </p:cNvPr>
          <p:cNvSpPr/>
          <p:nvPr/>
        </p:nvSpPr>
        <p:spPr>
          <a:xfrm>
            <a:off x="4498804" y="356904"/>
            <a:ext cx="3138448" cy="6132796"/>
          </a:xfrm>
          <a:prstGeom prst="roundRect">
            <a:avLst/>
          </a:prstGeom>
          <a:solidFill>
            <a:srgbClr val="442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2DE68-8ECE-BFC8-4B2B-DDBA6F1337DD}"/>
              </a:ext>
            </a:extLst>
          </p:cNvPr>
          <p:cNvSpPr txBox="1"/>
          <p:nvPr/>
        </p:nvSpPr>
        <p:spPr>
          <a:xfrm>
            <a:off x="3680749" y="-675889"/>
            <a:ext cx="494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Використовували</a:t>
            </a:r>
            <a:endParaRPr lang="uk-UA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06897-617A-DADD-3E27-B2C94FD1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2" y="552696"/>
            <a:ext cx="2711651" cy="2711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2918598-3F56-78F9-F24B-AD34C9334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5" t="4578" r="7674" b="23978"/>
          <a:stretch/>
        </p:blipFill>
        <p:spPr bwMode="auto">
          <a:xfrm>
            <a:off x="8312944" y="440195"/>
            <a:ext cx="2911887" cy="293665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rome Logo and symbol, meaning, history, PNG, brand">
            <a:extLst>
              <a:ext uri="{FF2B5EF4-FFF2-40B4-BE49-F238E27FC236}">
                <a16:creationId xmlns:a16="http://schemas.microsoft.com/office/drawing/2014/main" id="{77F5CB0E-F61A-B0E4-46F2-B49404D5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40" y="356904"/>
            <a:ext cx="5220719" cy="29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F14EF-174E-E45D-2558-C0488581919F}"/>
              </a:ext>
            </a:extLst>
          </p:cNvPr>
          <p:cNvSpPr txBox="1"/>
          <p:nvPr/>
        </p:nvSpPr>
        <p:spPr>
          <a:xfrm>
            <a:off x="4869084" y="3481152"/>
            <a:ext cx="24538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11000">
                      <a:srgbClr val="E2382C"/>
                    </a:gs>
                    <a:gs pos="67000">
                      <a:schemeClr val="bg1"/>
                    </a:gs>
                    <a:gs pos="52000">
                      <a:srgbClr val="FCC115">
                        <a:lumMod val="47000"/>
                        <a:lumOff val="53000"/>
                      </a:srgbClr>
                    </a:gs>
                    <a:gs pos="34000">
                      <a:schemeClr val="bg1"/>
                    </a:gs>
                    <a:gs pos="95000">
                      <a:srgbClr val="279A47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Chrome</a:t>
            </a:r>
            <a:endParaRPr lang="uk-UA" sz="2800" b="1">
              <a:gradFill flip="none" rotWithShape="1">
                <a:gsLst>
                  <a:gs pos="11000">
                    <a:srgbClr val="E2382C"/>
                  </a:gs>
                  <a:gs pos="67000">
                    <a:schemeClr val="bg1"/>
                  </a:gs>
                  <a:gs pos="52000">
                    <a:srgbClr val="FCC115">
                      <a:lumMod val="47000"/>
                      <a:lumOff val="53000"/>
                    </a:srgbClr>
                  </a:gs>
                  <a:gs pos="34000">
                    <a:schemeClr val="bg1"/>
                  </a:gs>
                  <a:gs pos="95000">
                    <a:srgbClr val="279A47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07EA6-DF37-1D79-CDFB-6FBAABDFCF3A}"/>
              </a:ext>
            </a:extLst>
          </p:cNvPr>
          <p:cNvSpPr txBox="1"/>
          <p:nvPr/>
        </p:nvSpPr>
        <p:spPr>
          <a:xfrm>
            <a:off x="9146651" y="3481153"/>
            <a:ext cx="13563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GitHub</a:t>
            </a:r>
            <a:endParaRPr lang="uk-UA" sz="2800" b="1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F8D-44E3-A236-E90D-EED3E1A26988}"/>
              </a:ext>
            </a:extLst>
          </p:cNvPr>
          <p:cNvSpPr txBox="1"/>
          <p:nvPr/>
        </p:nvSpPr>
        <p:spPr>
          <a:xfrm>
            <a:off x="0" y="3481152"/>
            <a:ext cx="49417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>
                <a:gradFill flip="none" rotWithShape="1">
                  <a:gsLst>
                    <a:gs pos="77000">
                      <a:srgbClr val="FFFFFF"/>
                    </a:gs>
                    <a:gs pos="58750">
                      <a:srgbClr val="0085D1">
                        <a:lumMod val="32000"/>
                        <a:lumOff val="68000"/>
                      </a:srgbClr>
                    </a:gs>
                    <a:gs pos="23000">
                      <a:srgbClr val="FFFFFF"/>
                    </a:gs>
                    <a:gs pos="100000">
                      <a:srgbClr val="22A7F2"/>
                    </a:gs>
                    <a:gs pos="0">
                      <a:srgbClr val="006CAF"/>
                    </a:gs>
                  </a:gsLst>
                  <a:lin ang="0" scaled="1"/>
                  <a:tileRect/>
                </a:gradFill>
                <a:latin typeface="Aptos" panose="020B0004020202020204" pitchFamily="34" charset="0"/>
              </a:rPr>
              <a:t>Visual Studio Code</a:t>
            </a:r>
            <a:endParaRPr lang="uk-UA" sz="2800" b="1">
              <a:gradFill flip="none" rotWithShape="1">
                <a:gsLst>
                  <a:gs pos="77000">
                    <a:srgbClr val="FFFFFF"/>
                  </a:gs>
                  <a:gs pos="58750">
                    <a:srgbClr val="0085D1">
                      <a:lumMod val="32000"/>
                      <a:lumOff val="68000"/>
                    </a:srgbClr>
                  </a:gs>
                  <a:gs pos="23000">
                    <a:srgbClr val="FFFFFF"/>
                  </a:gs>
                  <a:gs pos="100000">
                    <a:srgbClr val="22A7F2"/>
                  </a:gs>
                  <a:gs pos="0">
                    <a:srgbClr val="006CAF"/>
                  </a:gs>
                </a:gsLst>
                <a:lin ang="0" scaled="1"/>
                <a:tileRect/>
              </a:gra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E9091-FDD8-F6E2-3D6D-6F9E5A0909D5}"/>
              </a:ext>
            </a:extLst>
          </p:cNvPr>
          <p:cNvSpPr txBox="1"/>
          <p:nvPr/>
        </p:nvSpPr>
        <p:spPr>
          <a:xfrm>
            <a:off x="911225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Найпопулярніший редактор коду(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IDE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)</a:t>
            </a:r>
            <a:r>
              <a:rPr lang="en-US" sz="240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r>
              <a:rPr lang="uk-UA" sz="2400">
                <a:solidFill>
                  <a:schemeClr val="bg1"/>
                </a:solidFill>
                <a:latin typeface="Aptos" panose="020B0004020202020204" pitchFamily="34" charset="0"/>
              </a:rPr>
              <a:t>З підтримкою багатьох плагінів на іншого.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79D9A-BBDE-2B96-0B27-395899AEA5AA}"/>
              </a:ext>
            </a:extLst>
          </p:cNvPr>
          <p:cNvSpPr txBox="1"/>
          <p:nvPr/>
        </p:nvSpPr>
        <p:spPr>
          <a:xfrm>
            <a:off x="4498804" y="4112585"/>
            <a:ext cx="313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>
                <a:latin typeface="Aptos" panose="020B0004020202020204" pitchFamily="34" charset="0"/>
              </a:rPr>
              <a:t>Використовується для перегляду сайту і перевірки на наявність  помилок.</a:t>
            </a:r>
          </a:p>
        </p:txBody>
      </p:sp>
    </p:spTree>
    <p:extLst>
      <p:ext uri="{BB962C8B-B14F-4D97-AF65-F5344CB8AC3E}">
        <p14:creationId xmlns:p14="http://schemas.microsoft.com/office/powerpoint/2010/main" val="178497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607E4E-ACC4-4ED2-89D4-99B6D9A2126E}">
  <we:reference id="wa104379997" version="3.0.0.0" store="uk-UA" storeType="OMEX"/>
  <we:alternateReferences>
    <we:reference id="WA10437999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497</Words>
  <Application>Microsoft Office PowerPoint</Application>
  <PresentationFormat>Широкий екран</PresentationFormat>
  <Paragraphs>131</Paragraphs>
  <Slides>20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Клімук</dc:creator>
  <cp:lastModifiedBy>Денис Клімук</cp:lastModifiedBy>
  <cp:revision>13</cp:revision>
  <dcterms:created xsi:type="dcterms:W3CDTF">2024-06-07T16:59:38Z</dcterms:created>
  <dcterms:modified xsi:type="dcterms:W3CDTF">2024-07-02T11:20:33Z</dcterms:modified>
</cp:coreProperties>
</file>